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6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71" r:id="rId7"/>
    <p:sldId id="259" r:id="rId8"/>
    <p:sldId id="292" r:id="rId9"/>
    <p:sldId id="288" r:id="rId10"/>
    <p:sldId id="286" r:id="rId11"/>
    <p:sldId id="294" r:id="rId12"/>
    <p:sldId id="293" r:id="rId13"/>
    <p:sldId id="289" r:id="rId14"/>
    <p:sldId id="267" r:id="rId15"/>
    <p:sldId id="295" r:id="rId16"/>
    <p:sldId id="296" r:id="rId17"/>
    <p:sldId id="297" r:id="rId18"/>
    <p:sldId id="298" r:id="rId19"/>
    <p:sldId id="305" r:id="rId20"/>
    <p:sldId id="306" r:id="rId21"/>
    <p:sldId id="307" r:id="rId22"/>
    <p:sldId id="308" r:id="rId23"/>
    <p:sldId id="300" r:id="rId24"/>
    <p:sldId id="309" r:id="rId25"/>
    <p:sldId id="311" r:id="rId26"/>
    <p:sldId id="312" r:id="rId27"/>
    <p:sldId id="314" r:id="rId28"/>
    <p:sldId id="301" r:id="rId29"/>
    <p:sldId id="303" r:id="rId30"/>
    <p:sldId id="302" r:id="rId31"/>
    <p:sldId id="285" r:id="rId32"/>
    <p:sldId id="264" r:id="rId33"/>
    <p:sldId id="270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der Thomas (feldetho)" initials="F(" lastIdx="2" clrIdx="0">
    <p:extLst>
      <p:ext uri="{19B8F6BF-5375-455C-9EA6-DF929625EA0E}">
        <p15:presenceInfo xmlns:p15="http://schemas.microsoft.com/office/powerpoint/2012/main" userId="S::feldetho@students.zhaw.ch::24e74a1d-07b0-47ef-8795-e9a3b10a80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A6"/>
    <a:srgbClr val="304963"/>
    <a:srgbClr val="DDE6EB"/>
    <a:srgbClr val="25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826D2-29DF-4B00-82EF-B4FB3A049882}" v="10" dt="2021-04-12T17:51:55.272"/>
    <p1510:client id="{22F6BF34-AD1F-47FA-AA21-59CB9755ABF6}" v="16" dt="2021-04-12T07:31:56.400"/>
    <p1510:client id="{57F3599C-A670-442E-BC97-8EDEC32BC396}" v="6" dt="2021-04-12T06:13:51.345"/>
    <p1510:client id="{731B3824-DBED-40D5-9231-9A328BC47536}" v="895" dt="2021-04-11T16:18:01.485"/>
    <p1510:client id="{75C67D9F-9DDF-4A75-A9AE-38E7B470D7D1}" v="1432" dt="2021-04-11T20:12:21.839"/>
    <p1510:client id="{7EF6406E-70E8-45CE-94F1-A31C5F8AEDEA}" v="36" dt="2021-04-12T07:26:42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eler Martin (beelema1)" userId="S::beelema1@students.zhaw.ch::0feb72bc-7262-4de5-8a5b-365de732028f" providerId="AD" clId="Web-{75C67D9F-9DDF-4A75-A9AE-38E7B470D7D1}"/>
    <pc:docChg chg="addSld modSld sldOrd">
      <pc:chgData name="Beeler Martin (beelema1)" userId="S::beelema1@students.zhaw.ch::0feb72bc-7262-4de5-8a5b-365de732028f" providerId="AD" clId="Web-{75C67D9F-9DDF-4A75-A9AE-38E7B470D7D1}" dt="2021-04-11T20:12:21.839" v="811" actId="1076"/>
      <pc:docMkLst>
        <pc:docMk/>
      </pc:docMkLst>
      <pc:sldChg chg="addSp modSp">
        <pc:chgData name="Beeler Martin (beelema1)" userId="S::beelema1@students.zhaw.ch::0feb72bc-7262-4de5-8a5b-365de732028f" providerId="AD" clId="Web-{75C67D9F-9DDF-4A75-A9AE-38E7B470D7D1}" dt="2021-04-11T19:56:34.180" v="523" actId="20577"/>
        <pc:sldMkLst>
          <pc:docMk/>
          <pc:sldMk cId="3933257059" sldId="264"/>
        </pc:sldMkLst>
        <pc:spChg chg="mod">
          <ac:chgData name="Beeler Martin (beelema1)" userId="S::beelema1@students.zhaw.ch::0feb72bc-7262-4de5-8a5b-365de732028f" providerId="AD" clId="Web-{75C67D9F-9DDF-4A75-A9AE-38E7B470D7D1}" dt="2021-04-11T19:56:34.180" v="523" actId="20577"/>
          <ac:spMkLst>
            <pc:docMk/>
            <pc:sldMk cId="3933257059" sldId="264"/>
            <ac:spMk id="3" creationId="{00000000-0000-0000-0000-000000000000}"/>
          </ac:spMkLst>
        </pc:spChg>
        <pc:picChg chg="add mod">
          <ac:chgData name="Beeler Martin (beelema1)" userId="S::beelema1@students.zhaw.ch::0feb72bc-7262-4de5-8a5b-365de732028f" providerId="AD" clId="Web-{75C67D9F-9DDF-4A75-A9AE-38E7B470D7D1}" dt="2021-04-11T19:50:19.652" v="504" actId="1076"/>
          <ac:picMkLst>
            <pc:docMk/>
            <pc:sldMk cId="3933257059" sldId="264"/>
            <ac:picMk id="5" creationId="{4BDFF0D4-FA7C-4E2F-924E-B906A9F9B0A5}"/>
          </ac:picMkLst>
        </pc:picChg>
      </pc:sldChg>
      <pc:sldChg chg="addSp modSp">
        <pc:chgData name="Beeler Martin (beelema1)" userId="S::beelema1@students.zhaw.ch::0feb72bc-7262-4de5-8a5b-365de732028f" providerId="AD" clId="Web-{75C67D9F-9DDF-4A75-A9AE-38E7B470D7D1}" dt="2021-04-11T20:05:02.909" v="641" actId="1076"/>
        <pc:sldMkLst>
          <pc:docMk/>
          <pc:sldMk cId="3972611545" sldId="285"/>
        </pc:sldMkLst>
        <pc:spChg chg="mod">
          <ac:chgData name="Beeler Martin (beelema1)" userId="S::beelema1@students.zhaw.ch::0feb72bc-7262-4de5-8a5b-365de732028f" providerId="AD" clId="Web-{75C67D9F-9DDF-4A75-A9AE-38E7B470D7D1}" dt="2021-04-11T20:04:43.643" v="639" actId="20577"/>
          <ac:spMkLst>
            <pc:docMk/>
            <pc:sldMk cId="3972611545" sldId="285"/>
            <ac:spMk id="3" creationId="{97E3DA12-774D-4A1B-A94F-EB8F1381CDF6}"/>
          </ac:spMkLst>
        </pc:spChg>
        <pc:picChg chg="add mod modCrop">
          <ac:chgData name="Beeler Martin (beelema1)" userId="S::beelema1@students.zhaw.ch::0feb72bc-7262-4de5-8a5b-365de732028f" providerId="AD" clId="Web-{75C67D9F-9DDF-4A75-A9AE-38E7B470D7D1}" dt="2021-04-11T20:05:02.909" v="641" actId="1076"/>
          <ac:picMkLst>
            <pc:docMk/>
            <pc:sldMk cId="3972611545" sldId="285"/>
            <ac:picMk id="5" creationId="{C20B862B-A06C-4D70-9362-3037FE52AB5F}"/>
          </ac:picMkLst>
        </pc:picChg>
      </pc:sldChg>
      <pc:sldChg chg="addSp delSp modSp">
        <pc:chgData name="Beeler Martin (beelema1)" userId="S::beelema1@students.zhaw.ch::0feb72bc-7262-4de5-8a5b-365de732028f" providerId="AD" clId="Web-{75C67D9F-9DDF-4A75-A9AE-38E7B470D7D1}" dt="2021-04-11T20:12:21.839" v="811" actId="1076"/>
        <pc:sldMkLst>
          <pc:docMk/>
          <pc:sldMk cId="1338836630" sldId="305"/>
        </pc:sldMkLst>
        <pc:spChg chg="add mod">
          <ac:chgData name="Beeler Martin (beelema1)" userId="S::beelema1@students.zhaw.ch::0feb72bc-7262-4de5-8a5b-365de732028f" providerId="AD" clId="Web-{75C67D9F-9DDF-4A75-A9AE-38E7B470D7D1}" dt="2021-04-11T20:10:07.743" v="741" actId="20577"/>
          <ac:spMkLst>
            <pc:docMk/>
            <pc:sldMk cId="1338836630" sldId="305"/>
            <ac:spMk id="4" creationId="{32DDEBED-8A13-4EDC-8DF7-74C9C7214F95}"/>
          </ac:spMkLst>
        </pc:spChg>
        <pc:spChg chg="add del">
          <ac:chgData name="Beeler Martin (beelema1)" userId="S::beelema1@students.zhaw.ch::0feb72bc-7262-4de5-8a5b-365de732028f" providerId="AD" clId="Web-{75C67D9F-9DDF-4A75-A9AE-38E7B470D7D1}" dt="2021-04-11T20:07:38.693" v="674"/>
          <ac:spMkLst>
            <pc:docMk/>
            <pc:sldMk cId="1338836630" sldId="305"/>
            <ac:spMk id="12" creationId="{5F92ED7C-4EF4-47D3-8B20-26B61B4A2F47}"/>
          </ac:spMkLst>
        </pc:spChg>
        <pc:spChg chg="add mod">
          <ac:chgData name="Beeler Martin (beelema1)" userId="S::beelema1@students.zhaw.ch::0feb72bc-7262-4de5-8a5b-365de732028f" providerId="AD" clId="Web-{75C67D9F-9DDF-4A75-A9AE-38E7B470D7D1}" dt="2021-04-11T20:09:58.930" v="738" actId="1076"/>
          <ac:spMkLst>
            <pc:docMk/>
            <pc:sldMk cId="1338836630" sldId="305"/>
            <ac:spMk id="13" creationId="{2F4D8142-1F22-4498-9914-6642810D6F38}"/>
          </ac:spMkLst>
        </pc:spChg>
        <pc:spChg chg="add">
          <ac:chgData name="Beeler Martin (beelema1)" userId="S::beelema1@students.zhaw.ch::0feb72bc-7262-4de5-8a5b-365de732028f" providerId="AD" clId="Web-{75C67D9F-9DDF-4A75-A9AE-38E7B470D7D1}" dt="2021-04-11T20:09:04.195" v="702"/>
          <ac:spMkLst>
            <pc:docMk/>
            <pc:sldMk cId="1338836630" sldId="305"/>
            <ac:spMk id="14" creationId="{598C8CB8-BA7B-46F5-8FA2-2F8D1B3C8BAB}"/>
          </ac:spMkLst>
        </pc:spChg>
        <pc:spChg chg="add mod">
          <ac:chgData name="Beeler Martin (beelema1)" userId="S::beelema1@students.zhaw.ch::0feb72bc-7262-4de5-8a5b-365de732028f" providerId="AD" clId="Web-{75C67D9F-9DDF-4A75-A9AE-38E7B470D7D1}" dt="2021-04-11T20:09:52.024" v="737" actId="14100"/>
          <ac:spMkLst>
            <pc:docMk/>
            <pc:sldMk cId="1338836630" sldId="305"/>
            <ac:spMk id="16" creationId="{D54D6711-A4CE-40CF-8074-F85A8A1FF133}"/>
          </ac:spMkLst>
        </pc:spChg>
        <pc:spChg chg="add del">
          <ac:chgData name="Beeler Martin (beelema1)" userId="S::beelema1@students.zhaw.ch::0feb72bc-7262-4de5-8a5b-365de732028f" providerId="AD" clId="Web-{75C67D9F-9DDF-4A75-A9AE-38E7B470D7D1}" dt="2021-04-11T20:10:16.930" v="745"/>
          <ac:spMkLst>
            <pc:docMk/>
            <pc:sldMk cId="1338836630" sldId="305"/>
            <ac:spMk id="17" creationId="{3CCC51B1-0D32-4B4C-8665-901A82297DBB}"/>
          </ac:spMkLst>
        </pc:spChg>
        <pc:spChg chg="add mod">
          <ac:chgData name="Beeler Martin (beelema1)" userId="S::beelema1@students.zhaw.ch::0feb72bc-7262-4de5-8a5b-365de732028f" providerId="AD" clId="Web-{75C67D9F-9DDF-4A75-A9AE-38E7B470D7D1}" dt="2021-04-11T20:12:21.839" v="811" actId="1076"/>
          <ac:spMkLst>
            <pc:docMk/>
            <pc:sldMk cId="1338836630" sldId="305"/>
            <ac:spMk id="18" creationId="{AF60F497-C19D-4585-BA4E-19E3A175146B}"/>
          </ac:spMkLst>
        </pc:spChg>
      </pc:sldChg>
      <pc:sldChg chg="addSp delSp modSp add ord">
        <pc:chgData name="Beeler Martin (beelema1)" userId="S::beelema1@students.zhaw.ch::0feb72bc-7262-4de5-8a5b-365de732028f" providerId="AD" clId="Web-{75C67D9F-9DDF-4A75-A9AE-38E7B470D7D1}" dt="2021-04-11T19:54:15.438" v="518"/>
        <pc:sldMkLst>
          <pc:docMk/>
          <pc:sldMk cId="3128913792" sldId="308"/>
        </pc:sldMkLst>
        <pc:spChg chg="add del">
          <ac:chgData name="Beeler Martin (beelema1)" userId="S::beelema1@students.zhaw.ch::0feb72bc-7262-4de5-8a5b-365de732028f" providerId="AD" clId="Web-{75C67D9F-9DDF-4A75-A9AE-38E7B470D7D1}" dt="2021-04-11T19:25:56.045" v="86"/>
          <ac:spMkLst>
            <pc:docMk/>
            <pc:sldMk cId="3128913792" sldId="308"/>
            <ac:spMk id="15" creationId="{B5F67B24-D599-4F75-B4B4-B945380AD3C7}"/>
          </ac:spMkLst>
        </pc:spChg>
        <pc:spChg chg="add mod">
          <ac:chgData name="Beeler Martin (beelema1)" userId="S::beelema1@students.zhaw.ch::0feb72bc-7262-4de5-8a5b-365de732028f" providerId="AD" clId="Web-{75C67D9F-9DDF-4A75-A9AE-38E7B470D7D1}" dt="2021-04-11T19:34:56.368" v="177" actId="1076"/>
          <ac:spMkLst>
            <pc:docMk/>
            <pc:sldMk cId="3128913792" sldId="308"/>
            <ac:spMk id="16" creationId="{2F6F73B4-F29A-45C8-9943-DD657DCEE36F}"/>
          </ac:spMkLst>
        </pc:spChg>
        <pc:spChg chg="del">
          <ac:chgData name="Beeler Martin (beelema1)" userId="S::beelema1@students.zhaw.ch::0feb72bc-7262-4de5-8a5b-365de732028f" providerId="AD" clId="Web-{75C67D9F-9DDF-4A75-A9AE-38E7B470D7D1}" dt="2021-04-11T19:17:16.832" v="11"/>
          <ac:spMkLst>
            <pc:docMk/>
            <pc:sldMk cId="3128913792" sldId="308"/>
            <ac:spMk id="18" creationId="{0A112E65-6C2A-4EEB-B01B-C3C9A277DE74}"/>
          </ac:spMkLst>
        </pc:spChg>
        <pc:spChg chg="add del mod">
          <ac:chgData name="Beeler Martin (beelema1)" userId="S::beelema1@students.zhaw.ch::0feb72bc-7262-4de5-8a5b-365de732028f" providerId="AD" clId="Web-{75C67D9F-9DDF-4A75-A9AE-38E7B470D7D1}" dt="2021-04-11T19:31:13.692" v="134"/>
          <ac:spMkLst>
            <pc:docMk/>
            <pc:sldMk cId="3128913792" sldId="308"/>
            <ac:spMk id="19" creationId="{1577A5C2-FEB9-40C2-AC1A-C0138AE7C340}"/>
          </ac:spMkLst>
        </pc:spChg>
        <pc:spChg chg="add mod">
          <ac:chgData name="Beeler Martin (beelema1)" userId="S::beelema1@students.zhaw.ch::0feb72bc-7262-4de5-8a5b-365de732028f" providerId="AD" clId="Web-{75C67D9F-9DDF-4A75-A9AE-38E7B470D7D1}" dt="2021-04-11T19:34:45.634" v="174" actId="1076"/>
          <ac:spMkLst>
            <pc:docMk/>
            <pc:sldMk cId="3128913792" sldId="308"/>
            <ac:spMk id="20" creationId="{BB21CEFD-4363-4320-A8B8-1F3A75F5A816}"/>
          </ac:spMkLst>
        </pc:spChg>
        <pc:spChg chg="mod">
          <ac:chgData name="Beeler Martin (beelema1)" userId="S::beelema1@students.zhaw.ch::0feb72bc-7262-4de5-8a5b-365de732028f" providerId="AD" clId="Web-{75C67D9F-9DDF-4A75-A9AE-38E7B470D7D1}" dt="2021-04-11T19:35:56.682" v="195" actId="20577"/>
          <ac:spMkLst>
            <pc:docMk/>
            <pc:sldMk cId="3128913792" sldId="308"/>
            <ac:spMk id="21" creationId="{70F126F5-B993-4D4C-B9A1-87D2F4690B3D}"/>
          </ac:spMkLst>
        </pc:spChg>
        <pc:spChg chg="del">
          <ac:chgData name="Beeler Martin (beelema1)" userId="S::beelema1@students.zhaw.ch::0feb72bc-7262-4de5-8a5b-365de732028f" providerId="AD" clId="Web-{75C67D9F-9DDF-4A75-A9AE-38E7B470D7D1}" dt="2021-04-11T19:17:11.707" v="8"/>
          <ac:spMkLst>
            <pc:docMk/>
            <pc:sldMk cId="3128913792" sldId="308"/>
            <ac:spMk id="22" creationId="{B2FAAF91-956D-4A38-9028-584F6102D312}"/>
          </ac:spMkLst>
        </pc:spChg>
        <pc:spChg chg="del mod">
          <ac:chgData name="Beeler Martin (beelema1)" userId="S::beelema1@students.zhaw.ch::0feb72bc-7262-4de5-8a5b-365de732028f" providerId="AD" clId="Web-{75C67D9F-9DDF-4A75-A9AE-38E7B470D7D1}" dt="2021-04-11T19:17:10.004" v="7"/>
          <ac:spMkLst>
            <pc:docMk/>
            <pc:sldMk cId="3128913792" sldId="308"/>
            <ac:spMk id="23" creationId="{56A0EDF6-F6FB-41D2-BFC3-6D98742FA949}"/>
          </ac:spMkLst>
        </pc:spChg>
        <pc:spChg chg="del">
          <ac:chgData name="Beeler Martin (beelema1)" userId="S::beelema1@students.zhaw.ch::0feb72bc-7262-4de5-8a5b-365de732028f" providerId="AD" clId="Web-{75C67D9F-9DDF-4A75-A9AE-38E7B470D7D1}" dt="2021-04-11T19:17:14.551" v="10"/>
          <ac:spMkLst>
            <pc:docMk/>
            <pc:sldMk cId="3128913792" sldId="308"/>
            <ac:spMk id="24" creationId="{17DE5471-8D73-4431-A05A-B7B9ACCA43F2}"/>
          </ac:spMkLst>
        </pc:spChg>
        <pc:spChg chg="del">
          <ac:chgData name="Beeler Martin (beelema1)" userId="S::beelema1@students.zhaw.ch::0feb72bc-7262-4de5-8a5b-365de732028f" providerId="AD" clId="Web-{75C67D9F-9DDF-4A75-A9AE-38E7B470D7D1}" dt="2021-04-11T19:17:13.098" v="9"/>
          <ac:spMkLst>
            <pc:docMk/>
            <pc:sldMk cId="3128913792" sldId="308"/>
            <ac:spMk id="25" creationId="{B2B8E2D6-1BE1-458B-8940-76400659F3F7}"/>
          </ac:spMkLst>
        </pc:spChg>
        <pc:spChg chg="add mod">
          <ac:chgData name="Beeler Martin (beelema1)" userId="S::beelema1@students.zhaw.ch::0feb72bc-7262-4de5-8a5b-365de732028f" providerId="AD" clId="Web-{75C67D9F-9DDF-4A75-A9AE-38E7B470D7D1}" dt="2021-04-11T19:34:03.258" v="168" actId="1076"/>
          <ac:spMkLst>
            <pc:docMk/>
            <pc:sldMk cId="3128913792" sldId="308"/>
            <ac:spMk id="26" creationId="{6E111910-6336-4258-BC06-AC3BF27E4B9F}"/>
          </ac:spMkLst>
        </pc:spChg>
        <pc:picChg chg="add mod">
          <ac:chgData name="Beeler Martin (beelema1)" userId="S::beelema1@students.zhaw.ch::0feb72bc-7262-4de5-8a5b-365de732028f" providerId="AD" clId="Web-{75C67D9F-9DDF-4A75-A9AE-38E7B470D7D1}" dt="2021-04-11T19:35:10.290" v="182" actId="14100"/>
          <ac:picMkLst>
            <pc:docMk/>
            <pc:sldMk cId="3128913792" sldId="308"/>
            <ac:picMk id="3" creationId="{BA1F48E0-AA8A-495F-AB5B-AD7F6A106273}"/>
          </ac:picMkLst>
        </pc:picChg>
        <pc:picChg chg="add mod">
          <ac:chgData name="Beeler Martin (beelema1)" userId="S::beelema1@students.zhaw.ch::0feb72bc-7262-4de5-8a5b-365de732028f" providerId="AD" clId="Web-{75C67D9F-9DDF-4A75-A9AE-38E7B470D7D1}" dt="2021-04-11T19:35:00.697" v="178" actId="1076"/>
          <ac:picMkLst>
            <pc:docMk/>
            <pc:sldMk cId="3128913792" sldId="308"/>
            <ac:picMk id="4" creationId="{B7035D40-1A13-41F6-90F3-32531D2C3BF4}"/>
          </ac:picMkLst>
        </pc:picChg>
        <pc:picChg chg="add mod">
          <ac:chgData name="Beeler Martin (beelema1)" userId="S::beelema1@students.zhaw.ch::0feb72bc-7262-4de5-8a5b-365de732028f" providerId="AD" clId="Web-{75C67D9F-9DDF-4A75-A9AE-38E7B470D7D1}" dt="2021-04-11T19:34:48.571" v="175" actId="1076"/>
          <ac:picMkLst>
            <pc:docMk/>
            <pc:sldMk cId="3128913792" sldId="308"/>
            <ac:picMk id="8" creationId="{CE2A52AA-F6D6-45E7-AB96-4F6C7A4F6DC5}"/>
          </ac:picMkLst>
        </pc:picChg>
        <pc:picChg chg="del">
          <ac:chgData name="Beeler Martin (beelema1)" userId="S::beelema1@students.zhaw.ch::0feb72bc-7262-4de5-8a5b-365de732028f" providerId="AD" clId="Web-{75C67D9F-9DDF-4A75-A9AE-38E7B470D7D1}" dt="2021-04-11T19:17:03.535" v="2"/>
          <ac:picMkLst>
            <pc:docMk/>
            <pc:sldMk cId="3128913792" sldId="308"/>
            <ac:picMk id="12" creationId="{D3BD4C74-8E98-486B-91FB-A0301B7D3B03}"/>
          </ac:picMkLst>
        </pc:picChg>
      </pc:sldChg>
    </pc:docChg>
  </pc:docChgLst>
  <pc:docChgLst>
    <pc:chgData name="Felder Thomas (feldetho)" userId="24e74a1d-07b0-47ef-8795-e9a3b10a80b8" providerId="ADAL" clId="{C2EEBDD9-3AAA-40CE-94FD-760D5B6B1078}"/>
    <pc:docChg chg="undo redo custSel addSld delSld modSld sldOrd modMainMaster">
      <pc:chgData name="Felder Thomas (feldetho)" userId="24e74a1d-07b0-47ef-8795-e9a3b10a80b8" providerId="ADAL" clId="{C2EEBDD9-3AAA-40CE-94FD-760D5B6B1078}" dt="2021-04-12T16:10:23.808" v="3143" actId="1076"/>
      <pc:docMkLst>
        <pc:docMk/>
      </pc:docMkLst>
      <pc:sldChg chg="addSp delSp modSp mod">
        <pc:chgData name="Felder Thomas (feldetho)" userId="24e74a1d-07b0-47ef-8795-e9a3b10a80b8" providerId="ADAL" clId="{C2EEBDD9-3AAA-40CE-94FD-760D5B6B1078}" dt="2021-04-12T09:06:57.612" v="2373" actId="20577"/>
        <pc:sldMkLst>
          <pc:docMk/>
          <pc:sldMk cId="647668073" sldId="257"/>
        </pc:sldMkLst>
        <pc:spChg chg="del mod">
          <ac:chgData name="Felder Thomas (feldetho)" userId="24e74a1d-07b0-47ef-8795-e9a3b10a80b8" providerId="ADAL" clId="{C2EEBDD9-3AAA-40CE-94FD-760D5B6B1078}" dt="2021-04-11T20:54:16.515" v="748" actId="478"/>
          <ac:spMkLst>
            <pc:docMk/>
            <pc:sldMk cId="647668073" sldId="257"/>
            <ac:spMk id="2" creationId="{A73A41D0-1540-46D7-9D0B-954F3182D9C6}"/>
          </ac:spMkLst>
        </pc:spChg>
        <pc:spChg chg="mod">
          <ac:chgData name="Felder Thomas (feldetho)" userId="24e74a1d-07b0-47ef-8795-e9a3b10a80b8" providerId="ADAL" clId="{C2EEBDD9-3AAA-40CE-94FD-760D5B6B1078}" dt="2021-04-11T21:45:05.035" v="1489" actId="14100"/>
          <ac:spMkLst>
            <pc:docMk/>
            <pc:sldMk cId="647668073" sldId="257"/>
            <ac:spMk id="4" creationId="{00000000-0000-0000-0000-000000000000}"/>
          </ac:spMkLst>
        </pc:spChg>
        <pc:spChg chg="add del mod">
          <ac:chgData name="Felder Thomas (feldetho)" userId="24e74a1d-07b0-47ef-8795-e9a3b10a80b8" providerId="ADAL" clId="{C2EEBDD9-3AAA-40CE-94FD-760D5B6B1078}" dt="2021-04-11T20:54:18.721" v="749" actId="478"/>
          <ac:spMkLst>
            <pc:docMk/>
            <pc:sldMk cId="647668073" sldId="257"/>
            <ac:spMk id="5" creationId="{315D5D0A-B4AC-4571-8721-AEAB769298EF}"/>
          </ac:spMkLst>
        </pc:spChg>
        <pc:spChg chg="del mod">
          <ac:chgData name="Felder Thomas (feldetho)" userId="24e74a1d-07b0-47ef-8795-e9a3b10a80b8" providerId="ADAL" clId="{C2EEBDD9-3AAA-40CE-94FD-760D5B6B1078}" dt="2021-04-11T21:50:51.424" v="1541" actId="478"/>
          <ac:spMkLst>
            <pc:docMk/>
            <pc:sldMk cId="647668073" sldId="257"/>
            <ac:spMk id="9" creationId="{5B5D2B3B-A94A-42ED-BB07-2E3B2C719051}"/>
          </ac:spMkLst>
        </pc:spChg>
        <pc:spChg chg="add mod">
          <ac:chgData name="Felder Thomas (feldetho)" userId="24e74a1d-07b0-47ef-8795-e9a3b10a80b8" providerId="ADAL" clId="{C2EEBDD9-3AAA-40CE-94FD-760D5B6B1078}" dt="2021-04-11T20:44:17.763" v="629" actId="1076"/>
          <ac:spMkLst>
            <pc:docMk/>
            <pc:sldMk cId="647668073" sldId="257"/>
            <ac:spMk id="10" creationId="{23835902-35A2-42B5-9692-2A0A07949FBB}"/>
          </ac:spMkLst>
        </pc:spChg>
        <pc:spChg chg="add mod">
          <ac:chgData name="Felder Thomas (feldetho)" userId="24e74a1d-07b0-47ef-8795-e9a3b10a80b8" providerId="ADAL" clId="{C2EEBDD9-3AAA-40CE-94FD-760D5B6B1078}" dt="2021-04-12T09:06:57.612" v="2373" actId="20577"/>
          <ac:spMkLst>
            <pc:docMk/>
            <pc:sldMk cId="647668073" sldId="257"/>
            <ac:spMk id="11" creationId="{DD3032E3-159E-460D-8D20-42BB520D4C4B}"/>
          </ac:spMkLst>
        </pc:spChg>
        <pc:spChg chg="add mod">
          <ac:chgData name="Felder Thomas (feldetho)" userId="24e74a1d-07b0-47ef-8795-e9a3b10a80b8" providerId="ADAL" clId="{C2EEBDD9-3AAA-40CE-94FD-760D5B6B1078}" dt="2021-04-11T21:47:09.772" v="1522" actId="207"/>
          <ac:spMkLst>
            <pc:docMk/>
            <pc:sldMk cId="647668073" sldId="257"/>
            <ac:spMk id="12" creationId="{667FED62-F2B3-4A91-9FD5-3B9C8BC7D5E7}"/>
          </ac:spMkLst>
        </pc:spChg>
        <pc:picChg chg="add mod">
          <ac:chgData name="Felder Thomas (feldetho)" userId="24e74a1d-07b0-47ef-8795-e9a3b10a80b8" providerId="ADAL" clId="{C2EEBDD9-3AAA-40CE-94FD-760D5B6B1078}" dt="2021-04-11T21:50:45.139" v="1539" actId="1076"/>
          <ac:picMkLst>
            <pc:docMk/>
            <pc:sldMk cId="647668073" sldId="257"/>
            <ac:picMk id="14" creationId="{271441AF-76E6-4412-B5B6-E1ABEDC1116D}"/>
          </ac:picMkLst>
        </pc:picChg>
        <pc:picChg chg="add del mod">
          <ac:chgData name="Felder Thomas (feldetho)" userId="24e74a1d-07b0-47ef-8795-e9a3b10a80b8" providerId="ADAL" clId="{C2EEBDD9-3AAA-40CE-94FD-760D5B6B1078}" dt="2021-04-11T21:47:42.994" v="1523" actId="478"/>
          <ac:picMkLst>
            <pc:docMk/>
            <pc:sldMk cId="647668073" sldId="257"/>
            <ac:picMk id="1026" creationId="{7432A4F3-A370-4E91-82CF-70DAF3D84ACE}"/>
          </ac:picMkLst>
        </pc:picChg>
        <pc:picChg chg="add del mod">
          <ac:chgData name="Felder Thomas (feldetho)" userId="24e74a1d-07b0-47ef-8795-e9a3b10a80b8" providerId="ADAL" clId="{C2EEBDD9-3AAA-40CE-94FD-760D5B6B1078}" dt="2021-04-11T21:49:09.062" v="1529" actId="478"/>
          <ac:picMkLst>
            <pc:docMk/>
            <pc:sldMk cId="647668073" sldId="257"/>
            <ac:picMk id="1028" creationId="{518D95E8-9852-439E-9E5C-C7191D02C7DD}"/>
          </ac:picMkLst>
        </pc:picChg>
      </pc:sldChg>
      <pc:sldChg chg="addSp delSp modSp mod">
        <pc:chgData name="Felder Thomas (feldetho)" userId="24e74a1d-07b0-47ef-8795-e9a3b10a80b8" providerId="ADAL" clId="{C2EEBDD9-3AAA-40CE-94FD-760D5B6B1078}" dt="2021-04-12T09:14:37.114" v="2376"/>
        <pc:sldMkLst>
          <pc:docMk/>
          <pc:sldMk cId="3908987831" sldId="259"/>
        </pc:sldMkLst>
        <pc:spChg chg="del mod">
          <ac:chgData name="Felder Thomas (feldetho)" userId="24e74a1d-07b0-47ef-8795-e9a3b10a80b8" providerId="ADAL" clId="{C2EEBDD9-3AAA-40CE-94FD-760D5B6B1078}" dt="2021-04-12T09:14:37.114" v="2376"/>
          <ac:spMkLst>
            <pc:docMk/>
            <pc:sldMk cId="3908987831" sldId="259"/>
            <ac:spMk id="10" creationId="{A527A764-C3D8-4CEB-A0C6-F8D2E6E46DA6}"/>
          </ac:spMkLst>
        </pc:spChg>
        <pc:spChg chg="add mod">
          <ac:chgData name="Felder Thomas (feldetho)" userId="24e74a1d-07b0-47ef-8795-e9a3b10a80b8" providerId="ADAL" clId="{C2EEBDD9-3AAA-40CE-94FD-760D5B6B1078}" dt="2021-04-11T20:48:33.974" v="666" actId="207"/>
          <ac:spMkLst>
            <pc:docMk/>
            <pc:sldMk cId="3908987831" sldId="259"/>
            <ac:spMk id="11" creationId="{CD8A584D-75C7-4CF0-AF08-3460E051A70F}"/>
          </ac:spMkLst>
        </pc:spChg>
        <pc:spChg chg="mod">
          <ac:chgData name="Felder Thomas (feldetho)" userId="24e74a1d-07b0-47ef-8795-e9a3b10a80b8" providerId="ADAL" clId="{C2EEBDD9-3AAA-40CE-94FD-760D5B6B1078}" dt="2021-04-11T20:48:18.523" v="664" actId="1076"/>
          <ac:spMkLst>
            <pc:docMk/>
            <pc:sldMk cId="3908987831" sldId="259"/>
            <ac:spMk id="16" creationId="{00000000-0000-0000-0000-000000000000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1T21:55:40.678" v="1550" actId="790"/>
        <pc:sldMkLst>
          <pc:docMk/>
          <pc:sldMk cId="3933257059" sldId="264"/>
        </pc:sldMkLst>
        <pc:spChg chg="mod">
          <ac:chgData name="Felder Thomas (feldetho)" userId="24e74a1d-07b0-47ef-8795-e9a3b10a80b8" providerId="ADAL" clId="{C2EEBDD9-3AAA-40CE-94FD-760D5B6B1078}" dt="2021-04-11T21:55:40.678" v="1550" actId="790"/>
          <ac:spMkLst>
            <pc:docMk/>
            <pc:sldMk cId="3933257059" sldId="264"/>
            <ac:spMk id="3" creationId="{00000000-0000-0000-0000-000000000000}"/>
          </ac:spMkLst>
        </pc:spChg>
        <pc:spChg chg="add del mod">
          <ac:chgData name="Felder Thomas (feldetho)" userId="24e74a1d-07b0-47ef-8795-e9a3b10a80b8" providerId="ADAL" clId="{C2EEBDD9-3AAA-40CE-94FD-760D5B6B1078}" dt="2021-04-11T21:28:57.447" v="1217" actId="478"/>
          <ac:spMkLst>
            <pc:docMk/>
            <pc:sldMk cId="3933257059" sldId="264"/>
            <ac:spMk id="8" creationId="{B3145E7A-DC4E-4635-9475-EA9CDAAE1F8C}"/>
          </ac:spMkLst>
        </pc:spChg>
        <pc:spChg chg="add mod">
          <ac:chgData name="Felder Thomas (feldetho)" userId="24e74a1d-07b0-47ef-8795-e9a3b10a80b8" providerId="ADAL" clId="{C2EEBDD9-3AAA-40CE-94FD-760D5B6B1078}" dt="2021-04-11T21:28:57.872" v="1218"/>
          <ac:spMkLst>
            <pc:docMk/>
            <pc:sldMk cId="3933257059" sldId="264"/>
            <ac:spMk id="9" creationId="{9315F11F-7E5B-4C95-B19F-6F7DDC59B1DD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1T20:59:27.860" v="811" actId="20577"/>
        <pc:sldMkLst>
          <pc:docMk/>
          <pc:sldMk cId="1734243428" sldId="267"/>
        </pc:sldMkLst>
        <pc:spChg chg="del">
          <ac:chgData name="Felder Thomas (feldetho)" userId="24e74a1d-07b0-47ef-8795-e9a3b10a80b8" providerId="ADAL" clId="{C2EEBDD9-3AAA-40CE-94FD-760D5B6B1078}" dt="2021-04-11T20:51:15.971" v="684" actId="478"/>
          <ac:spMkLst>
            <pc:docMk/>
            <pc:sldMk cId="1734243428" sldId="267"/>
            <ac:spMk id="2" creationId="{00000000-0000-0000-0000-000000000000}"/>
          </ac:spMkLst>
        </pc:spChg>
        <pc:spChg chg="mod">
          <ac:chgData name="Felder Thomas (feldetho)" userId="24e74a1d-07b0-47ef-8795-e9a3b10a80b8" providerId="ADAL" clId="{C2EEBDD9-3AAA-40CE-94FD-760D5B6B1078}" dt="2021-04-11T20:59:27.860" v="811" actId="20577"/>
          <ac:spMkLst>
            <pc:docMk/>
            <pc:sldMk cId="1734243428" sldId="267"/>
            <ac:spMk id="3" creationId="{00000000-0000-0000-0000-000000000000}"/>
          </ac:spMkLst>
        </pc:spChg>
        <pc:spChg chg="add mod">
          <ac:chgData name="Felder Thomas (feldetho)" userId="24e74a1d-07b0-47ef-8795-e9a3b10a80b8" providerId="ADAL" clId="{C2EEBDD9-3AAA-40CE-94FD-760D5B6B1078}" dt="2021-04-11T20:51:05.895" v="683" actId="207"/>
          <ac:spMkLst>
            <pc:docMk/>
            <pc:sldMk cId="1734243428" sldId="267"/>
            <ac:spMk id="8" creationId="{37665670-0D9B-47A1-A976-37E3EE859B10}"/>
          </ac:spMkLst>
        </pc:spChg>
        <pc:spChg chg="add del mod">
          <ac:chgData name="Felder Thomas (feldetho)" userId="24e74a1d-07b0-47ef-8795-e9a3b10a80b8" providerId="ADAL" clId="{C2EEBDD9-3AAA-40CE-94FD-760D5B6B1078}" dt="2021-04-11T20:51:20.126" v="686" actId="478"/>
          <ac:spMkLst>
            <pc:docMk/>
            <pc:sldMk cId="1734243428" sldId="267"/>
            <ac:spMk id="9" creationId="{7F59BA32-AB36-491F-9EE9-359790D1AC81}"/>
          </ac:spMkLst>
        </pc:spChg>
        <pc:spChg chg="add del mod">
          <ac:chgData name="Felder Thomas (feldetho)" userId="24e74a1d-07b0-47ef-8795-e9a3b10a80b8" providerId="ADAL" clId="{C2EEBDD9-3AAA-40CE-94FD-760D5B6B1078}" dt="2021-04-11T20:52:04.521" v="709" actId="478"/>
          <ac:spMkLst>
            <pc:docMk/>
            <pc:sldMk cId="1734243428" sldId="267"/>
            <ac:spMk id="10" creationId="{7A5284C3-5611-4B71-BA82-03F275DE9839}"/>
          </ac:spMkLst>
        </pc:spChg>
        <pc:spChg chg="add mod">
          <ac:chgData name="Felder Thomas (feldetho)" userId="24e74a1d-07b0-47ef-8795-e9a3b10a80b8" providerId="ADAL" clId="{C2EEBDD9-3AAA-40CE-94FD-760D5B6B1078}" dt="2021-04-11T20:52:26.662" v="731" actId="20577"/>
          <ac:spMkLst>
            <pc:docMk/>
            <pc:sldMk cId="1734243428" sldId="267"/>
            <ac:spMk id="11" creationId="{8DF774F8-EFFA-45B0-9CB7-7D6EEB755EE4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2T10:51:14.155" v="2480" actId="20577"/>
        <pc:sldMkLst>
          <pc:docMk/>
          <pc:sldMk cId="3208434276" sldId="271"/>
        </pc:sldMkLst>
        <pc:spChg chg="del">
          <ac:chgData name="Felder Thomas (feldetho)" userId="24e74a1d-07b0-47ef-8795-e9a3b10a80b8" providerId="ADAL" clId="{C2EEBDD9-3AAA-40CE-94FD-760D5B6B1078}" dt="2021-04-11T20:54:01.968" v="739" actId="478"/>
          <ac:spMkLst>
            <pc:docMk/>
            <pc:sldMk cId="3208434276" sldId="271"/>
            <ac:spMk id="2" creationId="{00000000-0000-0000-0000-000000000000}"/>
          </ac:spMkLst>
        </pc:spChg>
        <pc:spChg chg="mod">
          <ac:chgData name="Felder Thomas (feldetho)" userId="24e74a1d-07b0-47ef-8795-e9a3b10a80b8" providerId="ADAL" clId="{C2EEBDD9-3AAA-40CE-94FD-760D5B6B1078}" dt="2021-04-12T10:51:14.155" v="2480" actId="20577"/>
          <ac:spMkLst>
            <pc:docMk/>
            <pc:sldMk cId="3208434276" sldId="271"/>
            <ac:spMk id="3" creationId="{00000000-0000-0000-0000-000000000000}"/>
          </ac:spMkLst>
        </pc:spChg>
        <pc:spChg chg="add del mod">
          <ac:chgData name="Felder Thomas (feldetho)" userId="24e74a1d-07b0-47ef-8795-e9a3b10a80b8" providerId="ADAL" clId="{C2EEBDD9-3AAA-40CE-94FD-760D5B6B1078}" dt="2021-04-11T20:35:54.382" v="509" actId="478"/>
          <ac:spMkLst>
            <pc:docMk/>
            <pc:sldMk cId="3208434276" sldId="271"/>
            <ac:spMk id="8" creationId="{266D4943-801F-4F6A-8EDA-7A5420E40500}"/>
          </ac:spMkLst>
        </pc:spChg>
        <pc:spChg chg="add del mod">
          <ac:chgData name="Felder Thomas (feldetho)" userId="24e74a1d-07b0-47ef-8795-e9a3b10a80b8" providerId="ADAL" clId="{C2EEBDD9-3AAA-40CE-94FD-760D5B6B1078}" dt="2021-04-11T20:44:23.816" v="630" actId="478"/>
          <ac:spMkLst>
            <pc:docMk/>
            <pc:sldMk cId="3208434276" sldId="271"/>
            <ac:spMk id="9" creationId="{DAC46C05-FFEF-4BBD-AFBE-BECA0EFA181A}"/>
          </ac:spMkLst>
        </pc:spChg>
        <pc:spChg chg="add mod">
          <ac:chgData name="Felder Thomas (feldetho)" userId="24e74a1d-07b0-47ef-8795-e9a3b10a80b8" providerId="ADAL" clId="{C2EEBDD9-3AAA-40CE-94FD-760D5B6B1078}" dt="2021-04-11T20:44:24.710" v="631"/>
          <ac:spMkLst>
            <pc:docMk/>
            <pc:sldMk cId="3208434276" sldId="271"/>
            <ac:spMk id="10" creationId="{6EA3CA69-D4CF-49EA-8277-C64965D8ADC4}"/>
          </ac:spMkLst>
        </pc:spChg>
        <pc:spChg chg="add del mod">
          <ac:chgData name="Felder Thomas (feldetho)" userId="24e74a1d-07b0-47ef-8795-e9a3b10a80b8" providerId="ADAL" clId="{C2EEBDD9-3AAA-40CE-94FD-760D5B6B1078}" dt="2021-04-11T20:54:05.796" v="740" actId="478"/>
          <ac:spMkLst>
            <pc:docMk/>
            <pc:sldMk cId="3208434276" sldId="271"/>
            <ac:spMk id="11" creationId="{DDA214BA-A900-47DF-A8A1-45276E1C2617}"/>
          </ac:spMkLst>
        </pc:spChg>
        <pc:spChg chg="add mod">
          <ac:chgData name="Felder Thomas (feldetho)" userId="24e74a1d-07b0-47ef-8795-e9a3b10a80b8" providerId="ADAL" clId="{C2EEBDD9-3AAA-40CE-94FD-760D5B6B1078}" dt="2021-04-11T20:54:12.485" v="747" actId="6549"/>
          <ac:spMkLst>
            <pc:docMk/>
            <pc:sldMk cId="3208434276" sldId="271"/>
            <ac:spMk id="12" creationId="{DC1C68CF-2FF4-4EC3-966E-7345662D7AF5}"/>
          </ac:spMkLst>
        </pc:spChg>
      </pc:sldChg>
      <pc:sldChg chg="addSp modSp del">
        <pc:chgData name="Felder Thomas (feldetho)" userId="24e74a1d-07b0-47ef-8795-e9a3b10a80b8" providerId="ADAL" clId="{C2EEBDD9-3AAA-40CE-94FD-760D5B6B1078}" dt="2021-04-11T21:51:52.338" v="1546" actId="47"/>
        <pc:sldMkLst>
          <pc:docMk/>
          <pc:sldMk cId="554086434" sldId="275"/>
        </pc:sldMkLst>
        <pc:spChg chg="add mod">
          <ac:chgData name="Felder Thomas (feldetho)" userId="24e74a1d-07b0-47ef-8795-e9a3b10a80b8" providerId="ADAL" clId="{C2EEBDD9-3AAA-40CE-94FD-760D5B6B1078}" dt="2021-04-11T20:49:48.455" v="672"/>
          <ac:spMkLst>
            <pc:docMk/>
            <pc:sldMk cId="554086434" sldId="275"/>
            <ac:spMk id="7" creationId="{3D71F1CC-AA7A-4A11-913D-A74083DD55CA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1T21:36:16.917" v="1319" actId="790"/>
        <pc:sldMkLst>
          <pc:docMk/>
          <pc:sldMk cId="3972611545" sldId="285"/>
        </pc:sldMkLst>
        <pc:spChg chg="del">
          <ac:chgData name="Felder Thomas (feldetho)" userId="24e74a1d-07b0-47ef-8795-e9a3b10a80b8" providerId="ADAL" clId="{C2EEBDD9-3AAA-40CE-94FD-760D5B6B1078}" dt="2021-04-11T21:32:56.268" v="1260" actId="478"/>
          <ac:spMkLst>
            <pc:docMk/>
            <pc:sldMk cId="3972611545" sldId="285"/>
            <ac:spMk id="2" creationId="{BA192001-D5AB-450B-8BED-147C5571011B}"/>
          </ac:spMkLst>
        </pc:spChg>
        <pc:spChg chg="mod">
          <ac:chgData name="Felder Thomas (feldetho)" userId="24e74a1d-07b0-47ef-8795-e9a3b10a80b8" providerId="ADAL" clId="{C2EEBDD9-3AAA-40CE-94FD-760D5B6B1078}" dt="2021-04-11T21:36:16.917" v="1319" actId="790"/>
          <ac:spMkLst>
            <pc:docMk/>
            <pc:sldMk cId="3972611545" sldId="285"/>
            <ac:spMk id="3" creationId="{97E3DA12-774D-4A1B-A94F-EB8F1381CDF6}"/>
          </ac:spMkLst>
        </pc:spChg>
        <pc:spChg chg="add mod">
          <ac:chgData name="Felder Thomas (feldetho)" userId="24e74a1d-07b0-47ef-8795-e9a3b10a80b8" providerId="ADAL" clId="{C2EEBDD9-3AAA-40CE-94FD-760D5B6B1078}" dt="2021-04-11T21:28:49.944" v="1216" actId="207"/>
          <ac:spMkLst>
            <pc:docMk/>
            <pc:sldMk cId="3972611545" sldId="285"/>
            <ac:spMk id="8" creationId="{C82E5225-8F9F-4B44-8612-77872F7F3429}"/>
          </ac:spMkLst>
        </pc:spChg>
        <pc:spChg chg="add del mod">
          <ac:chgData name="Felder Thomas (feldetho)" userId="24e74a1d-07b0-47ef-8795-e9a3b10a80b8" providerId="ADAL" clId="{C2EEBDD9-3AAA-40CE-94FD-760D5B6B1078}" dt="2021-04-11T21:32:58.323" v="1261" actId="478"/>
          <ac:spMkLst>
            <pc:docMk/>
            <pc:sldMk cId="3972611545" sldId="285"/>
            <ac:spMk id="10" creationId="{451C3DBD-ECCA-453C-91B9-792CCF93E9EF}"/>
          </ac:spMkLst>
        </pc:spChg>
        <pc:spChg chg="add mod">
          <ac:chgData name="Felder Thomas (feldetho)" userId="24e74a1d-07b0-47ef-8795-e9a3b10a80b8" providerId="ADAL" clId="{C2EEBDD9-3AAA-40CE-94FD-760D5B6B1078}" dt="2021-04-11T21:33:04.417" v="1270" actId="20577"/>
          <ac:spMkLst>
            <pc:docMk/>
            <pc:sldMk cId="3972611545" sldId="285"/>
            <ac:spMk id="11" creationId="{35D5C025-4505-4E2A-8448-BA72F89976B0}"/>
          </ac:spMkLst>
        </pc:spChg>
        <pc:picChg chg="mod">
          <ac:chgData name="Felder Thomas (feldetho)" userId="24e74a1d-07b0-47ef-8795-e9a3b10a80b8" providerId="ADAL" clId="{C2EEBDD9-3AAA-40CE-94FD-760D5B6B1078}" dt="2021-04-11T21:31:29.149" v="1259" actId="1076"/>
          <ac:picMkLst>
            <pc:docMk/>
            <pc:sldMk cId="3972611545" sldId="285"/>
            <ac:picMk id="5" creationId="{C20B862B-A06C-4D70-9362-3037FE52AB5F}"/>
          </ac:picMkLst>
        </pc:picChg>
      </pc:sldChg>
      <pc:sldChg chg="addSp modSp">
        <pc:chgData name="Felder Thomas (feldetho)" userId="24e74a1d-07b0-47ef-8795-e9a3b10a80b8" providerId="ADAL" clId="{C2EEBDD9-3AAA-40CE-94FD-760D5B6B1078}" dt="2021-04-11T20:49:33.983" v="669"/>
        <pc:sldMkLst>
          <pc:docMk/>
          <pc:sldMk cId="2759296061" sldId="286"/>
        </pc:sldMkLst>
        <pc:spChg chg="add mod">
          <ac:chgData name="Felder Thomas (feldetho)" userId="24e74a1d-07b0-47ef-8795-e9a3b10a80b8" providerId="ADAL" clId="{C2EEBDD9-3AAA-40CE-94FD-760D5B6B1078}" dt="2021-04-11T20:49:33.983" v="669"/>
          <ac:spMkLst>
            <pc:docMk/>
            <pc:sldMk cId="2759296061" sldId="286"/>
            <ac:spMk id="9" creationId="{FC359380-FA65-4B10-B10F-B98911333A28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2T09:14:43.361" v="2379"/>
        <pc:sldMkLst>
          <pc:docMk/>
          <pc:sldMk cId="3837926284" sldId="288"/>
        </pc:sldMkLst>
        <pc:spChg chg="del mod">
          <ac:chgData name="Felder Thomas (feldetho)" userId="24e74a1d-07b0-47ef-8795-e9a3b10a80b8" providerId="ADAL" clId="{C2EEBDD9-3AAA-40CE-94FD-760D5B6B1078}" dt="2021-04-12T09:14:43.361" v="2379"/>
          <ac:spMkLst>
            <pc:docMk/>
            <pc:sldMk cId="3837926284" sldId="288"/>
            <ac:spMk id="11" creationId="{70CF7EEE-FA4A-4706-ADEF-11307E8DCE0A}"/>
          </ac:spMkLst>
        </pc:spChg>
        <pc:spChg chg="add mod">
          <ac:chgData name="Felder Thomas (feldetho)" userId="24e74a1d-07b0-47ef-8795-e9a3b10a80b8" providerId="ADAL" clId="{C2EEBDD9-3AAA-40CE-94FD-760D5B6B1078}" dt="2021-04-11T20:49:03.834" v="667"/>
          <ac:spMkLst>
            <pc:docMk/>
            <pc:sldMk cId="3837926284" sldId="288"/>
            <ac:spMk id="12" creationId="{FE925D32-FEB7-442A-923F-9BCD515B3017}"/>
          </ac:spMkLst>
        </pc:spChg>
        <pc:spChg chg="mod">
          <ac:chgData name="Felder Thomas (feldetho)" userId="24e74a1d-07b0-47ef-8795-e9a3b10a80b8" providerId="ADAL" clId="{C2EEBDD9-3AAA-40CE-94FD-760D5B6B1078}" dt="2021-04-11T20:49:15.724" v="668" actId="1076"/>
          <ac:spMkLst>
            <pc:docMk/>
            <pc:sldMk cId="3837926284" sldId="288"/>
            <ac:spMk id="16" creationId="{00000000-0000-0000-0000-000000000000}"/>
          </ac:spMkLst>
        </pc:spChg>
      </pc:sldChg>
      <pc:sldChg chg="addSp modSp mod">
        <pc:chgData name="Felder Thomas (feldetho)" userId="24e74a1d-07b0-47ef-8795-e9a3b10a80b8" providerId="ADAL" clId="{C2EEBDD9-3AAA-40CE-94FD-760D5B6B1078}" dt="2021-04-11T20:50:13.729" v="680" actId="27636"/>
        <pc:sldMkLst>
          <pc:docMk/>
          <pc:sldMk cId="2694821465" sldId="289"/>
        </pc:sldMkLst>
        <pc:spChg chg="mod">
          <ac:chgData name="Felder Thomas (feldetho)" userId="24e74a1d-07b0-47ef-8795-e9a3b10a80b8" providerId="ADAL" clId="{C2EEBDD9-3AAA-40CE-94FD-760D5B6B1078}" dt="2021-04-11T20:50:13.729" v="680" actId="27636"/>
          <ac:spMkLst>
            <pc:docMk/>
            <pc:sldMk cId="2694821465" sldId="289"/>
            <ac:spMk id="3" creationId="{00000000-0000-0000-0000-000000000000}"/>
          </ac:spMkLst>
        </pc:spChg>
        <pc:spChg chg="add mod">
          <ac:chgData name="Felder Thomas (feldetho)" userId="24e74a1d-07b0-47ef-8795-e9a3b10a80b8" providerId="ADAL" clId="{C2EEBDD9-3AAA-40CE-94FD-760D5B6B1078}" dt="2021-04-11T20:49:53.757" v="673"/>
          <ac:spMkLst>
            <pc:docMk/>
            <pc:sldMk cId="2694821465" sldId="289"/>
            <ac:spMk id="11" creationId="{921C6C39-A3EB-4031-9229-0A7224344100}"/>
          </ac:spMkLst>
        </pc:spChg>
        <pc:grpChg chg="mod">
          <ac:chgData name="Felder Thomas (feldetho)" userId="24e74a1d-07b0-47ef-8795-e9a3b10a80b8" providerId="ADAL" clId="{C2EEBDD9-3AAA-40CE-94FD-760D5B6B1078}" dt="2021-04-11T20:50:10.505" v="678" actId="1076"/>
          <ac:grpSpMkLst>
            <pc:docMk/>
            <pc:sldMk cId="2694821465" sldId="289"/>
            <ac:grpSpMk id="10" creationId="{E8C9CAC1-AE13-438D-87BF-B56A2A822DD2}"/>
          </ac:grpSpMkLst>
        </pc:grpChg>
      </pc:sldChg>
      <pc:sldChg chg="addSp modSp">
        <pc:chgData name="Felder Thomas (feldetho)" userId="24e74a1d-07b0-47ef-8795-e9a3b10a80b8" providerId="ADAL" clId="{C2EEBDD9-3AAA-40CE-94FD-760D5B6B1078}" dt="2021-04-11T20:49:44.442" v="671"/>
        <pc:sldMkLst>
          <pc:docMk/>
          <pc:sldMk cId="481383199" sldId="293"/>
        </pc:sldMkLst>
        <pc:spChg chg="add mod">
          <ac:chgData name="Felder Thomas (feldetho)" userId="24e74a1d-07b0-47ef-8795-e9a3b10a80b8" providerId="ADAL" clId="{C2EEBDD9-3AAA-40CE-94FD-760D5B6B1078}" dt="2021-04-11T20:49:44.442" v="671"/>
          <ac:spMkLst>
            <pc:docMk/>
            <pc:sldMk cId="481383199" sldId="293"/>
            <ac:spMk id="8" creationId="{43149780-3803-4CC4-B49A-0C333F9ED09A}"/>
          </ac:spMkLst>
        </pc:spChg>
      </pc:sldChg>
      <pc:sldChg chg="addSp modSp">
        <pc:chgData name="Felder Thomas (feldetho)" userId="24e74a1d-07b0-47ef-8795-e9a3b10a80b8" providerId="ADAL" clId="{C2EEBDD9-3AAA-40CE-94FD-760D5B6B1078}" dt="2021-04-11T20:49:41.327" v="670"/>
        <pc:sldMkLst>
          <pc:docMk/>
          <pc:sldMk cId="3481005097" sldId="294"/>
        </pc:sldMkLst>
        <pc:spChg chg="add mod">
          <ac:chgData name="Felder Thomas (feldetho)" userId="24e74a1d-07b0-47ef-8795-e9a3b10a80b8" providerId="ADAL" clId="{C2EEBDD9-3AAA-40CE-94FD-760D5B6B1078}" dt="2021-04-11T20:49:41.327" v="670"/>
          <ac:spMkLst>
            <pc:docMk/>
            <pc:sldMk cId="3481005097" sldId="294"/>
            <ac:spMk id="9" creationId="{701C5F05-956B-4474-96D8-A0A3BC3F10E6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1T20:54:59.839" v="776" actId="20577"/>
        <pc:sldMkLst>
          <pc:docMk/>
          <pc:sldMk cId="4246874485" sldId="295"/>
        </pc:sldMkLst>
        <pc:spChg chg="del">
          <ac:chgData name="Felder Thomas (feldetho)" userId="24e74a1d-07b0-47ef-8795-e9a3b10a80b8" providerId="ADAL" clId="{C2EEBDD9-3AAA-40CE-94FD-760D5B6B1078}" dt="2021-04-11T20:52:57.543" v="733" actId="478"/>
          <ac:spMkLst>
            <pc:docMk/>
            <pc:sldMk cId="4246874485" sldId="295"/>
            <ac:spMk id="2" creationId="{A48593B9-71E1-4FF3-ADED-073D265ED0A4}"/>
          </ac:spMkLst>
        </pc:spChg>
        <pc:spChg chg="add del mod">
          <ac:chgData name="Felder Thomas (feldetho)" userId="24e74a1d-07b0-47ef-8795-e9a3b10a80b8" providerId="ADAL" clId="{C2EEBDD9-3AAA-40CE-94FD-760D5B6B1078}" dt="2021-04-11T20:53:00.399" v="734" actId="478"/>
          <ac:spMkLst>
            <pc:docMk/>
            <pc:sldMk cId="4246874485" sldId="295"/>
            <ac:spMk id="7" creationId="{637D17A4-7F7E-4E7E-B6FA-0C6D120868BE}"/>
          </ac:spMkLst>
        </pc:spChg>
        <pc:spChg chg="mod">
          <ac:chgData name="Felder Thomas (feldetho)" userId="24e74a1d-07b0-47ef-8795-e9a3b10a80b8" providerId="ADAL" clId="{C2EEBDD9-3AAA-40CE-94FD-760D5B6B1078}" dt="2021-04-11T20:42:28.927" v="608" actId="20577"/>
          <ac:spMkLst>
            <pc:docMk/>
            <pc:sldMk cId="4246874485" sldId="295"/>
            <ac:spMk id="8" creationId="{81E4B28D-6102-4606-A7CB-EA635FD3ECF6}"/>
          </ac:spMkLst>
        </pc:spChg>
        <pc:spChg chg="add mod">
          <ac:chgData name="Felder Thomas (feldetho)" userId="24e74a1d-07b0-47ef-8795-e9a3b10a80b8" providerId="ADAL" clId="{C2EEBDD9-3AAA-40CE-94FD-760D5B6B1078}" dt="2021-04-11T20:52:43.500" v="732"/>
          <ac:spMkLst>
            <pc:docMk/>
            <pc:sldMk cId="4246874485" sldId="295"/>
            <ac:spMk id="9" creationId="{D1F7B97F-3603-425A-B25A-D7CD3DCA6BE0}"/>
          </ac:spMkLst>
        </pc:spChg>
        <pc:spChg chg="add del mod">
          <ac:chgData name="Felder Thomas (feldetho)" userId="24e74a1d-07b0-47ef-8795-e9a3b10a80b8" providerId="ADAL" clId="{C2EEBDD9-3AAA-40CE-94FD-760D5B6B1078}" dt="2021-04-11T20:53:05.587" v="736" actId="478"/>
          <ac:spMkLst>
            <pc:docMk/>
            <pc:sldMk cId="4246874485" sldId="295"/>
            <ac:spMk id="11" creationId="{81FD1574-7EED-4453-ACEC-94EB9B73FF91}"/>
          </ac:spMkLst>
        </pc:spChg>
        <pc:spChg chg="add del mod">
          <ac:chgData name="Felder Thomas (feldetho)" userId="24e74a1d-07b0-47ef-8795-e9a3b10a80b8" providerId="ADAL" clId="{C2EEBDD9-3AAA-40CE-94FD-760D5B6B1078}" dt="2021-04-11T20:53:08.422" v="737" actId="478"/>
          <ac:spMkLst>
            <pc:docMk/>
            <pc:sldMk cId="4246874485" sldId="295"/>
            <ac:spMk id="12" creationId="{7669706C-53B1-4968-BBA6-23FE2F0C9A5F}"/>
          </ac:spMkLst>
        </pc:spChg>
        <pc:spChg chg="add del mod">
          <ac:chgData name="Felder Thomas (feldetho)" userId="24e74a1d-07b0-47ef-8795-e9a3b10a80b8" providerId="ADAL" clId="{C2EEBDD9-3AAA-40CE-94FD-760D5B6B1078}" dt="2021-04-11T20:54:44.237" v="765" actId="478"/>
          <ac:spMkLst>
            <pc:docMk/>
            <pc:sldMk cId="4246874485" sldId="295"/>
            <ac:spMk id="14" creationId="{2CFBB4FD-F52B-419C-9C8D-E52A3BECF378}"/>
          </ac:spMkLst>
        </pc:spChg>
        <pc:spChg chg="add del mod">
          <ac:chgData name="Felder Thomas (feldetho)" userId="24e74a1d-07b0-47ef-8795-e9a3b10a80b8" providerId="ADAL" clId="{C2EEBDD9-3AAA-40CE-94FD-760D5B6B1078}" dt="2021-04-11T20:54:46.558" v="766" actId="478"/>
          <ac:spMkLst>
            <pc:docMk/>
            <pc:sldMk cId="4246874485" sldId="295"/>
            <ac:spMk id="15" creationId="{AD5200E3-D4B5-4860-9B1E-380704DDCC03}"/>
          </ac:spMkLst>
        </pc:spChg>
        <pc:spChg chg="add mod">
          <ac:chgData name="Felder Thomas (feldetho)" userId="24e74a1d-07b0-47ef-8795-e9a3b10a80b8" providerId="ADAL" clId="{C2EEBDD9-3AAA-40CE-94FD-760D5B6B1078}" dt="2021-04-11T20:54:59.839" v="776" actId="20577"/>
          <ac:spMkLst>
            <pc:docMk/>
            <pc:sldMk cId="4246874485" sldId="295"/>
            <ac:spMk id="17" creationId="{A850801E-D13B-4196-B0F6-66053E14FCCE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1T20:56:03.607" v="787" actId="20577"/>
        <pc:sldMkLst>
          <pc:docMk/>
          <pc:sldMk cId="3212421347" sldId="296"/>
        </pc:sldMkLst>
        <pc:spChg chg="del">
          <ac:chgData name="Felder Thomas (feldetho)" userId="24e74a1d-07b0-47ef-8795-e9a3b10a80b8" providerId="ADAL" clId="{C2EEBDD9-3AAA-40CE-94FD-760D5B6B1078}" dt="2021-04-11T20:55:53.741" v="778" actId="478"/>
          <ac:spMkLst>
            <pc:docMk/>
            <pc:sldMk cId="3212421347" sldId="296"/>
            <ac:spMk id="2" creationId="{817C2DD5-D4E6-4F4A-B43F-0E349B9A37AC}"/>
          </ac:spMkLst>
        </pc:spChg>
        <pc:spChg chg="add mod">
          <ac:chgData name="Felder Thomas (feldetho)" userId="24e74a1d-07b0-47ef-8795-e9a3b10a80b8" providerId="ADAL" clId="{C2EEBDD9-3AAA-40CE-94FD-760D5B6B1078}" dt="2021-04-11T20:55:18.198" v="777"/>
          <ac:spMkLst>
            <pc:docMk/>
            <pc:sldMk cId="3212421347" sldId="296"/>
            <ac:spMk id="10" creationId="{CEA0A4A1-E200-4F68-A928-D2086F3A1750}"/>
          </ac:spMkLst>
        </pc:spChg>
        <pc:spChg chg="add del mod">
          <ac:chgData name="Felder Thomas (feldetho)" userId="24e74a1d-07b0-47ef-8795-e9a3b10a80b8" providerId="ADAL" clId="{C2EEBDD9-3AAA-40CE-94FD-760D5B6B1078}" dt="2021-04-11T20:55:57.322" v="779" actId="478"/>
          <ac:spMkLst>
            <pc:docMk/>
            <pc:sldMk cId="3212421347" sldId="296"/>
            <ac:spMk id="11" creationId="{5FEE6614-8E9D-45B0-AD20-3C7662B6122D}"/>
          </ac:spMkLst>
        </pc:spChg>
        <pc:spChg chg="add mod">
          <ac:chgData name="Felder Thomas (feldetho)" userId="24e74a1d-07b0-47ef-8795-e9a3b10a80b8" providerId="ADAL" clId="{C2EEBDD9-3AAA-40CE-94FD-760D5B6B1078}" dt="2021-04-11T20:56:03.607" v="787" actId="20577"/>
          <ac:spMkLst>
            <pc:docMk/>
            <pc:sldMk cId="3212421347" sldId="296"/>
            <ac:spMk id="12" creationId="{F689D085-90EF-402D-82D0-96BFB8610E12}"/>
          </ac:spMkLst>
        </pc:spChg>
      </pc:sldChg>
      <pc:sldChg chg="addSp delSp modSp mod ord">
        <pc:chgData name="Felder Thomas (feldetho)" userId="24e74a1d-07b0-47ef-8795-e9a3b10a80b8" providerId="ADAL" clId="{C2EEBDD9-3AAA-40CE-94FD-760D5B6B1078}" dt="2021-04-12T07:33:54.214" v="1685" actId="20577"/>
        <pc:sldMkLst>
          <pc:docMk/>
          <pc:sldMk cId="979357808" sldId="297"/>
        </pc:sldMkLst>
        <pc:spChg chg="del mod">
          <ac:chgData name="Felder Thomas (feldetho)" userId="24e74a1d-07b0-47ef-8795-e9a3b10a80b8" providerId="ADAL" clId="{C2EEBDD9-3AAA-40CE-94FD-760D5B6B1078}" dt="2021-04-11T21:03:26.108" v="817" actId="478"/>
          <ac:spMkLst>
            <pc:docMk/>
            <pc:sldMk cId="979357808" sldId="297"/>
            <ac:spMk id="2" creationId="{00000000-0000-0000-0000-000000000000}"/>
          </ac:spMkLst>
        </pc:spChg>
        <pc:spChg chg="mod">
          <ac:chgData name="Felder Thomas (feldetho)" userId="24e74a1d-07b0-47ef-8795-e9a3b10a80b8" providerId="ADAL" clId="{C2EEBDD9-3AAA-40CE-94FD-760D5B6B1078}" dt="2021-04-12T07:33:54.214" v="1685" actId="20577"/>
          <ac:spMkLst>
            <pc:docMk/>
            <pc:sldMk cId="979357808" sldId="297"/>
            <ac:spMk id="3" creationId="{00000000-0000-0000-0000-000000000000}"/>
          </ac:spMkLst>
        </pc:spChg>
        <pc:spChg chg="add mod">
          <ac:chgData name="Felder Thomas (feldetho)" userId="24e74a1d-07b0-47ef-8795-e9a3b10a80b8" providerId="ADAL" clId="{C2EEBDD9-3AAA-40CE-94FD-760D5B6B1078}" dt="2021-04-11T21:03:39.314" v="855" actId="20577"/>
          <ac:spMkLst>
            <pc:docMk/>
            <pc:sldMk cId="979357808" sldId="297"/>
            <ac:spMk id="8" creationId="{9E07DE91-711B-4407-8DE2-A522AF75FB3A}"/>
          </ac:spMkLst>
        </pc:spChg>
        <pc:spChg chg="add mod">
          <ac:chgData name="Felder Thomas (feldetho)" userId="24e74a1d-07b0-47ef-8795-e9a3b10a80b8" providerId="ADAL" clId="{C2EEBDD9-3AAA-40CE-94FD-760D5B6B1078}" dt="2021-04-11T21:03:59.006" v="858" actId="207"/>
          <ac:spMkLst>
            <pc:docMk/>
            <pc:sldMk cId="979357808" sldId="297"/>
            <ac:spMk id="9" creationId="{F1A01749-FE10-42B9-A8EE-0FE53F29288A}"/>
          </ac:spMkLst>
        </pc:spChg>
      </pc:sldChg>
      <pc:sldChg chg="addSp delSp modSp mod ord">
        <pc:chgData name="Felder Thomas (feldetho)" userId="24e74a1d-07b0-47ef-8795-e9a3b10a80b8" providerId="ADAL" clId="{C2EEBDD9-3AAA-40CE-94FD-760D5B6B1078}" dt="2021-04-11T21:15:13.967" v="1039" actId="20577"/>
        <pc:sldMkLst>
          <pc:docMk/>
          <pc:sldMk cId="1680901812" sldId="298"/>
        </pc:sldMkLst>
        <pc:spChg chg="del">
          <ac:chgData name="Felder Thomas (feldetho)" userId="24e74a1d-07b0-47ef-8795-e9a3b10a80b8" providerId="ADAL" clId="{C2EEBDD9-3AAA-40CE-94FD-760D5B6B1078}" dt="2021-04-11T21:04:32.166" v="862" actId="478"/>
          <ac:spMkLst>
            <pc:docMk/>
            <pc:sldMk cId="1680901812" sldId="298"/>
            <ac:spMk id="2" creationId="{A48593B9-71E1-4FF3-ADED-073D265ED0A4}"/>
          </ac:spMkLst>
        </pc:spChg>
        <pc:spChg chg="del mod">
          <ac:chgData name="Felder Thomas (feldetho)" userId="24e74a1d-07b0-47ef-8795-e9a3b10a80b8" providerId="ADAL" clId="{C2EEBDD9-3AAA-40CE-94FD-760D5B6B1078}" dt="2021-04-11T21:13:05.323" v="985" actId="22"/>
          <ac:spMkLst>
            <pc:docMk/>
            <pc:sldMk cId="1680901812" sldId="298"/>
            <ac:spMk id="7" creationId="{A2D0A8A6-7C45-4301-B3FF-AD48C9282B75}"/>
          </ac:spMkLst>
        </pc:spChg>
        <pc:spChg chg="mod">
          <ac:chgData name="Felder Thomas (feldetho)" userId="24e74a1d-07b0-47ef-8795-e9a3b10a80b8" providerId="ADAL" clId="{C2EEBDD9-3AAA-40CE-94FD-760D5B6B1078}" dt="2021-04-11T21:15:13.967" v="1039" actId="20577"/>
          <ac:spMkLst>
            <pc:docMk/>
            <pc:sldMk cId="1680901812" sldId="298"/>
            <ac:spMk id="8" creationId="{81E4B28D-6102-4606-A7CB-EA635FD3ECF6}"/>
          </ac:spMkLst>
        </pc:spChg>
        <pc:spChg chg="add mod">
          <ac:chgData name="Felder Thomas (feldetho)" userId="24e74a1d-07b0-47ef-8795-e9a3b10a80b8" providerId="ADAL" clId="{C2EEBDD9-3AAA-40CE-94FD-760D5B6B1078}" dt="2021-04-11T21:04:14.367" v="859"/>
          <ac:spMkLst>
            <pc:docMk/>
            <pc:sldMk cId="1680901812" sldId="298"/>
            <ac:spMk id="9" creationId="{1D48F15C-A099-4E92-9C2A-A43D9CA4F3F9}"/>
          </ac:spMkLst>
        </pc:spChg>
        <pc:spChg chg="add del mod">
          <ac:chgData name="Felder Thomas (feldetho)" userId="24e74a1d-07b0-47ef-8795-e9a3b10a80b8" providerId="ADAL" clId="{C2EEBDD9-3AAA-40CE-94FD-760D5B6B1078}" dt="2021-04-11T21:04:34.896" v="864" actId="478"/>
          <ac:spMkLst>
            <pc:docMk/>
            <pc:sldMk cId="1680901812" sldId="298"/>
            <ac:spMk id="10" creationId="{E884A3A7-2C6C-4E69-BE98-DEA2445606B4}"/>
          </ac:spMkLst>
        </pc:spChg>
        <pc:spChg chg="add mod">
          <ac:chgData name="Felder Thomas (feldetho)" userId="24e74a1d-07b0-47ef-8795-e9a3b10a80b8" providerId="ADAL" clId="{C2EEBDD9-3AAA-40CE-94FD-760D5B6B1078}" dt="2021-04-11T21:04:39.540" v="873" actId="20577"/>
          <ac:spMkLst>
            <pc:docMk/>
            <pc:sldMk cId="1680901812" sldId="298"/>
            <ac:spMk id="11" creationId="{F56E49F4-0329-4AA7-8A60-05B62E69DCA1}"/>
          </ac:spMkLst>
        </pc:spChg>
        <pc:picChg chg="add mod ord">
          <ac:chgData name="Felder Thomas (feldetho)" userId="24e74a1d-07b0-47ef-8795-e9a3b10a80b8" providerId="ADAL" clId="{C2EEBDD9-3AAA-40CE-94FD-760D5B6B1078}" dt="2021-04-11T21:13:05.323" v="985" actId="22"/>
          <ac:picMkLst>
            <pc:docMk/>
            <pc:sldMk cId="1680901812" sldId="298"/>
            <ac:picMk id="13" creationId="{F9D0D547-A36B-4209-B98D-193ADDED0CAA}"/>
          </ac:picMkLst>
        </pc:picChg>
      </pc:sldChg>
      <pc:sldChg chg="del">
        <pc:chgData name="Felder Thomas (feldetho)" userId="24e74a1d-07b0-47ef-8795-e9a3b10a80b8" providerId="ADAL" clId="{C2EEBDD9-3AAA-40CE-94FD-760D5B6B1078}" dt="2021-04-11T21:01:22.098" v="814" actId="47"/>
        <pc:sldMkLst>
          <pc:docMk/>
          <pc:sldMk cId="2061773856" sldId="299"/>
        </pc:sldMkLst>
      </pc:sldChg>
      <pc:sldChg chg="addSp delSp modSp mod">
        <pc:chgData name="Felder Thomas (feldetho)" userId="24e74a1d-07b0-47ef-8795-e9a3b10a80b8" providerId="ADAL" clId="{C2EEBDD9-3AAA-40CE-94FD-760D5B6B1078}" dt="2021-04-12T15:09:51.482" v="2507" actId="115"/>
        <pc:sldMkLst>
          <pc:docMk/>
          <pc:sldMk cId="1235547859" sldId="300"/>
        </pc:sldMkLst>
        <pc:spChg chg="del">
          <ac:chgData name="Felder Thomas (feldetho)" userId="24e74a1d-07b0-47ef-8795-e9a3b10a80b8" providerId="ADAL" clId="{C2EEBDD9-3AAA-40CE-94FD-760D5B6B1078}" dt="2021-04-11T21:17:09.145" v="1043" actId="478"/>
          <ac:spMkLst>
            <pc:docMk/>
            <pc:sldMk cId="1235547859" sldId="300"/>
            <ac:spMk id="2" creationId="{00000000-0000-0000-0000-000000000000}"/>
          </ac:spMkLst>
        </pc:spChg>
        <pc:spChg chg="mod">
          <ac:chgData name="Felder Thomas (feldetho)" userId="24e74a1d-07b0-47ef-8795-e9a3b10a80b8" providerId="ADAL" clId="{C2EEBDD9-3AAA-40CE-94FD-760D5B6B1078}" dt="2021-04-12T15:09:51.482" v="2507" actId="115"/>
          <ac:spMkLst>
            <pc:docMk/>
            <pc:sldMk cId="1235547859" sldId="300"/>
            <ac:spMk id="3" creationId="{00000000-0000-0000-0000-000000000000}"/>
          </ac:spMkLst>
        </pc:spChg>
        <pc:spChg chg="add mod">
          <ac:chgData name="Felder Thomas (feldetho)" userId="24e74a1d-07b0-47ef-8795-e9a3b10a80b8" providerId="ADAL" clId="{C2EEBDD9-3AAA-40CE-94FD-760D5B6B1078}" dt="2021-04-11T21:16:14.576" v="1042" actId="207"/>
          <ac:spMkLst>
            <pc:docMk/>
            <pc:sldMk cId="1235547859" sldId="300"/>
            <ac:spMk id="8" creationId="{CE1AEB0F-F6F0-4FB4-AA94-F3E522A69B82}"/>
          </ac:spMkLst>
        </pc:spChg>
        <pc:spChg chg="add del mod">
          <ac:chgData name="Felder Thomas (feldetho)" userId="24e74a1d-07b0-47ef-8795-e9a3b10a80b8" providerId="ADAL" clId="{C2EEBDD9-3AAA-40CE-94FD-760D5B6B1078}" dt="2021-04-11T21:17:11.536" v="1044" actId="478"/>
          <ac:spMkLst>
            <pc:docMk/>
            <pc:sldMk cId="1235547859" sldId="300"/>
            <ac:spMk id="9" creationId="{7E46F4EA-4AB2-49E3-B8FF-A26AD7B8ACB1}"/>
          </ac:spMkLst>
        </pc:spChg>
        <pc:spChg chg="add mod">
          <ac:chgData name="Felder Thomas (feldetho)" userId="24e74a1d-07b0-47ef-8795-e9a3b10a80b8" providerId="ADAL" clId="{C2EEBDD9-3AAA-40CE-94FD-760D5B6B1078}" dt="2021-04-11T21:19:46.003" v="1096" actId="20577"/>
          <ac:spMkLst>
            <pc:docMk/>
            <pc:sldMk cId="1235547859" sldId="300"/>
            <ac:spMk id="10" creationId="{C50FC091-706B-445D-A347-487227F5B200}"/>
          </ac:spMkLst>
        </pc:spChg>
        <pc:spChg chg="add del mod">
          <ac:chgData name="Felder Thomas (feldetho)" userId="24e74a1d-07b0-47ef-8795-e9a3b10a80b8" providerId="ADAL" clId="{C2EEBDD9-3AAA-40CE-94FD-760D5B6B1078}" dt="2021-04-11T21:18:50.685" v="1082"/>
          <ac:spMkLst>
            <pc:docMk/>
            <pc:sldMk cId="1235547859" sldId="300"/>
            <ac:spMk id="11" creationId="{B9302DE2-28E3-4A21-AAA9-EA31DE454516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1T21:29:38.271" v="1245" actId="20577"/>
        <pc:sldMkLst>
          <pc:docMk/>
          <pc:sldMk cId="608558317" sldId="301"/>
        </pc:sldMkLst>
        <pc:spChg chg="del">
          <ac:chgData name="Felder Thomas (feldetho)" userId="24e74a1d-07b0-47ef-8795-e9a3b10a80b8" providerId="ADAL" clId="{C2EEBDD9-3AAA-40CE-94FD-760D5B6B1078}" dt="2021-04-11T21:29:11.770" v="1219" actId="478"/>
          <ac:spMkLst>
            <pc:docMk/>
            <pc:sldMk cId="608558317" sldId="301"/>
            <ac:spMk id="2" creationId="{109E6DEF-463F-42C2-8E1B-BC956CC754AB}"/>
          </ac:spMkLst>
        </pc:spChg>
        <pc:spChg chg="add mod">
          <ac:chgData name="Felder Thomas (feldetho)" userId="24e74a1d-07b0-47ef-8795-e9a3b10a80b8" providerId="ADAL" clId="{C2EEBDD9-3AAA-40CE-94FD-760D5B6B1078}" dt="2021-04-11T21:28:00.754" v="1210" actId="207"/>
          <ac:spMkLst>
            <pc:docMk/>
            <pc:sldMk cId="608558317" sldId="301"/>
            <ac:spMk id="7" creationId="{823D90A2-EEF5-4C88-B155-07CA3D662C7A}"/>
          </ac:spMkLst>
        </pc:spChg>
        <pc:spChg chg="add del mod">
          <ac:chgData name="Felder Thomas (feldetho)" userId="24e74a1d-07b0-47ef-8795-e9a3b10a80b8" providerId="ADAL" clId="{C2EEBDD9-3AAA-40CE-94FD-760D5B6B1078}" dt="2021-04-11T21:29:14.695" v="1220" actId="478"/>
          <ac:spMkLst>
            <pc:docMk/>
            <pc:sldMk cId="608558317" sldId="301"/>
            <ac:spMk id="9" creationId="{ABA3C792-8FAF-40A7-B955-0E315595E25D}"/>
          </ac:spMkLst>
        </pc:spChg>
        <pc:spChg chg="add mod">
          <ac:chgData name="Felder Thomas (feldetho)" userId="24e74a1d-07b0-47ef-8795-e9a3b10a80b8" providerId="ADAL" clId="{C2EEBDD9-3AAA-40CE-94FD-760D5B6B1078}" dt="2021-04-11T21:29:38.271" v="1245" actId="20577"/>
          <ac:spMkLst>
            <pc:docMk/>
            <pc:sldMk cId="608558317" sldId="301"/>
            <ac:spMk id="10" creationId="{D71DEFA5-DF3F-4A2C-9FE7-9C98691FC881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1T21:30:54.406" v="1257" actId="1076"/>
        <pc:sldMkLst>
          <pc:docMk/>
          <pc:sldMk cId="492084699" sldId="302"/>
        </pc:sldMkLst>
        <pc:spChg chg="del">
          <ac:chgData name="Felder Thomas (feldetho)" userId="24e74a1d-07b0-47ef-8795-e9a3b10a80b8" providerId="ADAL" clId="{C2EEBDD9-3AAA-40CE-94FD-760D5B6B1078}" dt="2021-04-11T21:30:25.114" v="1252" actId="478"/>
          <ac:spMkLst>
            <pc:docMk/>
            <pc:sldMk cId="492084699" sldId="302"/>
            <ac:spMk id="2" creationId="{A4D9576A-130D-40D2-99B8-68C674354E4C}"/>
          </ac:spMkLst>
        </pc:spChg>
        <pc:spChg chg="add del mod">
          <ac:chgData name="Felder Thomas (feldetho)" userId="24e74a1d-07b0-47ef-8795-e9a3b10a80b8" providerId="ADAL" clId="{C2EEBDD9-3AAA-40CE-94FD-760D5B6B1078}" dt="2021-04-11T21:28:35.149" v="1213" actId="478"/>
          <ac:spMkLst>
            <pc:docMk/>
            <pc:sldMk cId="492084699" sldId="302"/>
            <ac:spMk id="8" creationId="{1677E7F7-D4CA-4F9D-8E17-91A02140C40A}"/>
          </ac:spMkLst>
        </pc:spChg>
        <pc:spChg chg="add mod">
          <ac:chgData name="Felder Thomas (feldetho)" userId="24e74a1d-07b0-47ef-8795-e9a3b10a80b8" providerId="ADAL" clId="{C2EEBDD9-3AAA-40CE-94FD-760D5B6B1078}" dt="2021-04-11T21:28:35.866" v="1214"/>
          <ac:spMkLst>
            <pc:docMk/>
            <pc:sldMk cId="492084699" sldId="302"/>
            <ac:spMk id="9" creationId="{658EB70E-CD64-4C88-8F60-746D7ACEDEC2}"/>
          </ac:spMkLst>
        </pc:spChg>
        <pc:spChg chg="add del mod">
          <ac:chgData name="Felder Thomas (feldetho)" userId="24e74a1d-07b0-47ef-8795-e9a3b10a80b8" providerId="ADAL" clId="{C2EEBDD9-3AAA-40CE-94FD-760D5B6B1078}" dt="2021-04-11T21:30:28.206" v="1253" actId="478"/>
          <ac:spMkLst>
            <pc:docMk/>
            <pc:sldMk cId="492084699" sldId="302"/>
            <ac:spMk id="11" creationId="{7EABA3BE-53B9-416F-9E04-F0918626A7FA}"/>
          </ac:spMkLst>
        </pc:spChg>
        <pc:spChg chg="add mod">
          <ac:chgData name="Felder Thomas (feldetho)" userId="24e74a1d-07b0-47ef-8795-e9a3b10a80b8" providerId="ADAL" clId="{C2EEBDD9-3AAA-40CE-94FD-760D5B6B1078}" dt="2021-04-11T21:30:37.815" v="1254"/>
          <ac:spMkLst>
            <pc:docMk/>
            <pc:sldMk cId="492084699" sldId="302"/>
            <ac:spMk id="12" creationId="{FEB89A06-816E-4D5A-A1A1-356EEF160B69}"/>
          </ac:spMkLst>
        </pc:spChg>
        <pc:picChg chg="mod">
          <ac:chgData name="Felder Thomas (feldetho)" userId="24e74a1d-07b0-47ef-8795-e9a3b10a80b8" providerId="ADAL" clId="{C2EEBDD9-3AAA-40CE-94FD-760D5B6B1078}" dt="2021-04-11T21:30:47.567" v="1256" actId="1076"/>
          <ac:picMkLst>
            <pc:docMk/>
            <pc:sldMk cId="492084699" sldId="302"/>
            <ac:picMk id="3" creationId="{07431947-0AFD-49DC-8954-54AA73E74AD1}"/>
          </ac:picMkLst>
        </pc:picChg>
        <pc:picChg chg="mod">
          <ac:chgData name="Felder Thomas (feldetho)" userId="24e74a1d-07b0-47ef-8795-e9a3b10a80b8" providerId="ADAL" clId="{C2EEBDD9-3AAA-40CE-94FD-760D5B6B1078}" dt="2021-04-11T21:30:54.406" v="1257" actId="1076"/>
          <ac:picMkLst>
            <pc:docMk/>
            <pc:sldMk cId="492084699" sldId="302"/>
            <ac:picMk id="10" creationId="{F9644F60-8C47-4285-9C0D-A148472FB163}"/>
          </ac:picMkLst>
        </pc:picChg>
      </pc:sldChg>
      <pc:sldChg chg="addSp delSp modSp mod">
        <pc:chgData name="Felder Thomas (feldetho)" userId="24e74a1d-07b0-47ef-8795-e9a3b10a80b8" providerId="ADAL" clId="{C2EEBDD9-3AAA-40CE-94FD-760D5B6B1078}" dt="2021-04-11T21:30:12.877" v="1251" actId="14100"/>
        <pc:sldMkLst>
          <pc:docMk/>
          <pc:sldMk cId="3314241863" sldId="303"/>
        </pc:sldMkLst>
        <pc:spChg chg="del">
          <ac:chgData name="Felder Thomas (feldetho)" userId="24e74a1d-07b0-47ef-8795-e9a3b10a80b8" providerId="ADAL" clId="{C2EEBDD9-3AAA-40CE-94FD-760D5B6B1078}" dt="2021-04-11T21:29:43.463" v="1246" actId="478"/>
          <ac:spMkLst>
            <pc:docMk/>
            <pc:sldMk cId="3314241863" sldId="303"/>
            <ac:spMk id="2" creationId="{8576E097-ED78-402C-9DC2-578D129181B8}"/>
          </ac:spMkLst>
        </pc:spChg>
        <pc:spChg chg="mod">
          <ac:chgData name="Felder Thomas (feldetho)" userId="24e74a1d-07b0-47ef-8795-e9a3b10a80b8" providerId="ADAL" clId="{C2EEBDD9-3AAA-40CE-94FD-760D5B6B1078}" dt="2021-04-11T21:30:03.371" v="1250" actId="255"/>
          <ac:spMkLst>
            <pc:docMk/>
            <pc:sldMk cId="3314241863" sldId="303"/>
            <ac:spMk id="3" creationId="{92D680BF-3E66-4A59-9086-6D0866520CD5}"/>
          </ac:spMkLst>
        </pc:spChg>
        <pc:spChg chg="add del mod">
          <ac:chgData name="Felder Thomas (feldetho)" userId="24e74a1d-07b0-47ef-8795-e9a3b10a80b8" providerId="ADAL" clId="{C2EEBDD9-3AAA-40CE-94FD-760D5B6B1078}" dt="2021-04-11T21:28:20.437" v="1211" actId="478"/>
          <ac:spMkLst>
            <pc:docMk/>
            <pc:sldMk cId="3314241863" sldId="303"/>
            <ac:spMk id="9" creationId="{6DF6D453-392F-4E4F-ACA5-754AC58A7513}"/>
          </ac:spMkLst>
        </pc:spChg>
        <pc:spChg chg="add mod">
          <ac:chgData name="Felder Thomas (feldetho)" userId="24e74a1d-07b0-47ef-8795-e9a3b10a80b8" providerId="ADAL" clId="{C2EEBDD9-3AAA-40CE-94FD-760D5B6B1078}" dt="2021-04-11T21:28:21.124" v="1212"/>
          <ac:spMkLst>
            <pc:docMk/>
            <pc:sldMk cId="3314241863" sldId="303"/>
            <ac:spMk id="10" creationId="{92359781-B737-4B40-9222-BE33BD72FA07}"/>
          </ac:spMkLst>
        </pc:spChg>
        <pc:spChg chg="add del mod">
          <ac:chgData name="Felder Thomas (feldetho)" userId="24e74a1d-07b0-47ef-8795-e9a3b10a80b8" providerId="ADAL" clId="{C2EEBDD9-3AAA-40CE-94FD-760D5B6B1078}" dt="2021-04-11T21:29:46.448" v="1247" actId="478"/>
          <ac:spMkLst>
            <pc:docMk/>
            <pc:sldMk cId="3314241863" sldId="303"/>
            <ac:spMk id="11" creationId="{BE42453A-AA72-453F-AC37-B1541D753E66}"/>
          </ac:spMkLst>
        </pc:spChg>
        <pc:spChg chg="add mod">
          <ac:chgData name="Felder Thomas (feldetho)" userId="24e74a1d-07b0-47ef-8795-e9a3b10a80b8" providerId="ADAL" clId="{C2EEBDD9-3AAA-40CE-94FD-760D5B6B1078}" dt="2021-04-11T21:29:47.420" v="1248"/>
          <ac:spMkLst>
            <pc:docMk/>
            <pc:sldMk cId="3314241863" sldId="303"/>
            <ac:spMk id="12" creationId="{838DF9B5-4F4A-4EDD-A4C5-35973649613F}"/>
          </ac:spMkLst>
        </pc:spChg>
        <pc:picChg chg="mod">
          <ac:chgData name="Felder Thomas (feldetho)" userId="24e74a1d-07b0-47ef-8795-e9a3b10a80b8" providerId="ADAL" clId="{C2EEBDD9-3AAA-40CE-94FD-760D5B6B1078}" dt="2021-04-11T21:30:12.877" v="1251" actId="14100"/>
          <ac:picMkLst>
            <pc:docMk/>
            <pc:sldMk cId="3314241863" sldId="303"/>
            <ac:picMk id="8" creationId="{78513085-8F48-4A45-B6D6-C9EE46502BBC}"/>
          </ac:picMkLst>
        </pc:picChg>
      </pc:sldChg>
      <pc:sldChg chg="addSp delSp modSp mod">
        <pc:chgData name="Felder Thomas (feldetho)" userId="24e74a1d-07b0-47ef-8795-e9a3b10a80b8" providerId="ADAL" clId="{C2EEBDD9-3AAA-40CE-94FD-760D5B6B1078}" dt="2021-04-11T21:08:55.428" v="983" actId="20577"/>
        <pc:sldMkLst>
          <pc:docMk/>
          <pc:sldMk cId="1338836630" sldId="305"/>
        </pc:sldMkLst>
        <pc:spChg chg="del">
          <ac:chgData name="Felder Thomas (feldetho)" userId="24e74a1d-07b0-47ef-8795-e9a3b10a80b8" providerId="ADAL" clId="{C2EEBDD9-3AAA-40CE-94FD-760D5B6B1078}" dt="2021-04-11T21:04:44.439" v="874" actId="478"/>
          <ac:spMkLst>
            <pc:docMk/>
            <pc:sldMk cId="1338836630" sldId="305"/>
            <ac:spMk id="2" creationId="{817C2DD5-D4E6-4F4A-B43F-0E349B9A37AC}"/>
          </ac:spMkLst>
        </pc:spChg>
        <pc:spChg chg="mod">
          <ac:chgData name="Felder Thomas (feldetho)" userId="24e74a1d-07b0-47ef-8795-e9a3b10a80b8" providerId="ADAL" clId="{C2EEBDD9-3AAA-40CE-94FD-760D5B6B1078}" dt="2021-04-11T21:08:55.428" v="983" actId="20577"/>
          <ac:spMkLst>
            <pc:docMk/>
            <pc:sldMk cId="1338836630" sldId="305"/>
            <ac:spMk id="4" creationId="{32DDEBED-8A13-4EDC-8DF7-74C9C7214F95}"/>
          </ac:spMkLst>
        </pc:spChg>
        <pc:spChg chg="add del mod">
          <ac:chgData name="Felder Thomas (feldetho)" userId="24e74a1d-07b0-47ef-8795-e9a3b10a80b8" providerId="ADAL" clId="{C2EEBDD9-3AAA-40CE-94FD-760D5B6B1078}" dt="2021-04-11T21:04:47.238" v="875" actId="478"/>
          <ac:spMkLst>
            <pc:docMk/>
            <pc:sldMk cId="1338836630" sldId="305"/>
            <ac:spMk id="10" creationId="{FE014C7F-FCEB-46D1-AD75-9AD2ECA171A9}"/>
          </ac:spMkLst>
        </pc:spChg>
        <pc:spChg chg="mod">
          <ac:chgData name="Felder Thomas (feldetho)" userId="24e74a1d-07b0-47ef-8795-e9a3b10a80b8" providerId="ADAL" clId="{C2EEBDD9-3AAA-40CE-94FD-760D5B6B1078}" dt="2021-04-11T21:08:52.651" v="982" actId="5793"/>
          <ac:spMkLst>
            <pc:docMk/>
            <pc:sldMk cId="1338836630" sldId="305"/>
            <ac:spMk id="13" creationId="{2F4D8142-1F22-4498-9914-6642810D6F38}"/>
          </ac:spMkLst>
        </pc:spChg>
        <pc:spChg chg="mod">
          <ac:chgData name="Felder Thomas (feldetho)" userId="24e74a1d-07b0-47ef-8795-e9a3b10a80b8" providerId="ADAL" clId="{C2EEBDD9-3AAA-40CE-94FD-760D5B6B1078}" dt="2021-04-11T21:07:30.180" v="977" actId="1076"/>
          <ac:spMkLst>
            <pc:docMk/>
            <pc:sldMk cId="1338836630" sldId="305"/>
            <ac:spMk id="16" creationId="{D54D6711-A4CE-40CF-8074-F85A8A1FF133}"/>
          </ac:spMkLst>
        </pc:spChg>
        <pc:spChg chg="add del mod">
          <ac:chgData name="Felder Thomas (feldetho)" userId="24e74a1d-07b0-47ef-8795-e9a3b10a80b8" providerId="ADAL" clId="{C2EEBDD9-3AAA-40CE-94FD-760D5B6B1078}" dt="2021-04-11T21:04:19.464" v="860" actId="478"/>
          <ac:spMkLst>
            <pc:docMk/>
            <pc:sldMk cId="1338836630" sldId="305"/>
            <ac:spMk id="17" creationId="{3308562E-FA67-4393-B056-A7E31195B7DA}"/>
          </ac:spMkLst>
        </pc:spChg>
        <pc:spChg chg="mod">
          <ac:chgData name="Felder Thomas (feldetho)" userId="24e74a1d-07b0-47ef-8795-e9a3b10a80b8" providerId="ADAL" clId="{C2EEBDD9-3AAA-40CE-94FD-760D5B6B1078}" dt="2021-04-11T21:07:22.239" v="976" actId="20577"/>
          <ac:spMkLst>
            <pc:docMk/>
            <pc:sldMk cId="1338836630" sldId="305"/>
            <ac:spMk id="18" creationId="{AF60F497-C19D-4585-BA4E-19E3A175146B}"/>
          </ac:spMkLst>
        </pc:spChg>
        <pc:spChg chg="add mod">
          <ac:chgData name="Felder Thomas (feldetho)" userId="24e74a1d-07b0-47ef-8795-e9a3b10a80b8" providerId="ADAL" clId="{C2EEBDD9-3AAA-40CE-94FD-760D5B6B1078}" dt="2021-04-11T21:04:20.953" v="861"/>
          <ac:spMkLst>
            <pc:docMk/>
            <pc:sldMk cId="1338836630" sldId="305"/>
            <ac:spMk id="19" creationId="{305C4173-5CD6-4C67-A360-12CF9F30A329}"/>
          </ac:spMkLst>
        </pc:spChg>
        <pc:spChg chg="add mod">
          <ac:chgData name="Felder Thomas (feldetho)" userId="24e74a1d-07b0-47ef-8795-e9a3b10a80b8" providerId="ADAL" clId="{C2EEBDD9-3AAA-40CE-94FD-760D5B6B1078}" dt="2021-04-11T21:04:56.152" v="886" actId="20577"/>
          <ac:spMkLst>
            <pc:docMk/>
            <pc:sldMk cId="1338836630" sldId="305"/>
            <ac:spMk id="20" creationId="{B0FF87C9-189A-4FA5-BFEF-0672A830338F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1T21:05:08.236" v="889"/>
        <pc:sldMkLst>
          <pc:docMk/>
          <pc:sldMk cId="108197582" sldId="306"/>
        </pc:sldMkLst>
        <pc:spChg chg="del">
          <ac:chgData name="Felder Thomas (feldetho)" userId="24e74a1d-07b0-47ef-8795-e9a3b10a80b8" providerId="ADAL" clId="{C2EEBDD9-3AAA-40CE-94FD-760D5B6B1078}" dt="2021-04-11T21:05:05.413" v="887" actId="478"/>
          <ac:spMkLst>
            <pc:docMk/>
            <pc:sldMk cId="108197582" sldId="306"/>
            <ac:spMk id="2" creationId="{817C2DD5-D4E6-4F4A-B43F-0E349B9A37AC}"/>
          </ac:spMkLst>
        </pc:spChg>
        <pc:spChg chg="add del mod">
          <ac:chgData name="Felder Thomas (feldetho)" userId="24e74a1d-07b0-47ef-8795-e9a3b10a80b8" providerId="ADAL" clId="{C2EEBDD9-3AAA-40CE-94FD-760D5B6B1078}" dt="2021-04-11T20:56:51.042" v="792" actId="478"/>
          <ac:spMkLst>
            <pc:docMk/>
            <pc:sldMk cId="108197582" sldId="306"/>
            <ac:spMk id="9" creationId="{B7C60D4A-1703-41D7-B931-FDE95944EA0E}"/>
          </ac:spMkLst>
        </pc:spChg>
        <pc:spChg chg="add mod">
          <ac:chgData name="Felder Thomas (feldetho)" userId="24e74a1d-07b0-47ef-8795-e9a3b10a80b8" providerId="ADAL" clId="{C2EEBDD9-3AAA-40CE-94FD-760D5B6B1078}" dt="2021-04-11T20:56:52.994" v="793"/>
          <ac:spMkLst>
            <pc:docMk/>
            <pc:sldMk cId="108197582" sldId="306"/>
            <ac:spMk id="11" creationId="{437EE8F1-4C13-4ACC-AC0D-4BF752F848B6}"/>
          </ac:spMkLst>
        </pc:spChg>
        <pc:spChg chg="add del mod">
          <ac:chgData name="Felder Thomas (feldetho)" userId="24e74a1d-07b0-47ef-8795-e9a3b10a80b8" providerId="ADAL" clId="{C2EEBDD9-3AAA-40CE-94FD-760D5B6B1078}" dt="2021-04-11T21:05:07.368" v="888" actId="478"/>
          <ac:spMkLst>
            <pc:docMk/>
            <pc:sldMk cId="108197582" sldId="306"/>
            <ac:spMk id="12" creationId="{36FED21D-07CA-48A5-89F2-9B320A85FC42}"/>
          </ac:spMkLst>
        </pc:spChg>
        <pc:spChg chg="add mod">
          <ac:chgData name="Felder Thomas (feldetho)" userId="24e74a1d-07b0-47ef-8795-e9a3b10a80b8" providerId="ADAL" clId="{C2EEBDD9-3AAA-40CE-94FD-760D5B6B1078}" dt="2021-04-11T21:05:08.236" v="889"/>
          <ac:spMkLst>
            <pc:docMk/>
            <pc:sldMk cId="108197582" sldId="306"/>
            <ac:spMk id="13" creationId="{5B5F0AA5-0E95-404E-B724-ACB5767E1534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1T21:05:16.284" v="892"/>
        <pc:sldMkLst>
          <pc:docMk/>
          <pc:sldMk cId="3586500353" sldId="307"/>
        </pc:sldMkLst>
        <pc:spChg chg="del">
          <ac:chgData name="Felder Thomas (feldetho)" userId="24e74a1d-07b0-47ef-8795-e9a3b10a80b8" providerId="ADAL" clId="{C2EEBDD9-3AAA-40CE-94FD-760D5B6B1078}" dt="2021-04-11T21:05:12.848" v="890" actId="478"/>
          <ac:spMkLst>
            <pc:docMk/>
            <pc:sldMk cId="3586500353" sldId="307"/>
            <ac:spMk id="2" creationId="{817C2DD5-D4E6-4F4A-B43F-0E349B9A37AC}"/>
          </ac:spMkLst>
        </pc:spChg>
        <pc:spChg chg="add del mod">
          <ac:chgData name="Felder Thomas (feldetho)" userId="24e74a1d-07b0-47ef-8795-e9a3b10a80b8" providerId="ADAL" clId="{C2EEBDD9-3AAA-40CE-94FD-760D5B6B1078}" dt="2021-04-11T21:05:15.451" v="891" actId="478"/>
          <ac:spMkLst>
            <pc:docMk/>
            <pc:sldMk cId="3586500353" sldId="307"/>
            <ac:spMk id="4" creationId="{37D83F9C-3E97-4767-815B-CC28A6AF4472}"/>
          </ac:spMkLst>
        </pc:spChg>
        <pc:spChg chg="add mod">
          <ac:chgData name="Felder Thomas (feldetho)" userId="24e74a1d-07b0-47ef-8795-e9a3b10a80b8" providerId="ADAL" clId="{C2EEBDD9-3AAA-40CE-94FD-760D5B6B1078}" dt="2021-04-11T20:56:56.404" v="794"/>
          <ac:spMkLst>
            <pc:docMk/>
            <pc:sldMk cId="3586500353" sldId="307"/>
            <ac:spMk id="13" creationId="{B180A97F-BC73-4377-BE31-8DC2852A1ABA}"/>
          </ac:spMkLst>
        </pc:spChg>
        <pc:spChg chg="add mod">
          <ac:chgData name="Felder Thomas (feldetho)" userId="24e74a1d-07b0-47ef-8795-e9a3b10a80b8" providerId="ADAL" clId="{C2EEBDD9-3AAA-40CE-94FD-760D5B6B1078}" dt="2021-04-11T21:05:16.284" v="892"/>
          <ac:spMkLst>
            <pc:docMk/>
            <pc:sldMk cId="3586500353" sldId="307"/>
            <ac:spMk id="16" creationId="{A3A83503-F444-45DD-BDCA-6DCC01C73D73}"/>
          </ac:spMkLst>
        </pc:spChg>
      </pc:sldChg>
      <pc:sldChg chg="addSp delSp modSp mod">
        <pc:chgData name="Felder Thomas (feldetho)" userId="24e74a1d-07b0-47ef-8795-e9a3b10a80b8" providerId="ADAL" clId="{C2EEBDD9-3AAA-40CE-94FD-760D5B6B1078}" dt="2021-04-11T21:05:31.486" v="896" actId="1076"/>
        <pc:sldMkLst>
          <pc:docMk/>
          <pc:sldMk cId="3128913792" sldId="308"/>
        </pc:sldMkLst>
        <pc:spChg chg="del">
          <ac:chgData name="Felder Thomas (feldetho)" userId="24e74a1d-07b0-47ef-8795-e9a3b10a80b8" providerId="ADAL" clId="{C2EEBDD9-3AAA-40CE-94FD-760D5B6B1078}" dt="2021-04-11T21:05:23.538" v="893" actId="478"/>
          <ac:spMkLst>
            <pc:docMk/>
            <pc:sldMk cId="3128913792" sldId="308"/>
            <ac:spMk id="2" creationId="{817C2DD5-D4E6-4F4A-B43F-0E349B9A37AC}"/>
          </ac:spMkLst>
        </pc:spChg>
        <pc:spChg chg="add del mod">
          <ac:chgData name="Felder Thomas (feldetho)" userId="24e74a1d-07b0-47ef-8795-e9a3b10a80b8" providerId="ADAL" clId="{C2EEBDD9-3AAA-40CE-94FD-760D5B6B1078}" dt="2021-04-11T21:05:25.634" v="894" actId="478"/>
          <ac:spMkLst>
            <pc:docMk/>
            <pc:sldMk cId="3128913792" sldId="308"/>
            <ac:spMk id="10" creationId="{DC944CEC-598D-4716-8560-73BF5FAEEDBF}"/>
          </ac:spMkLst>
        </pc:spChg>
        <pc:spChg chg="add mod">
          <ac:chgData name="Felder Thomas (feldetho)" userId="24e74a1d-07b0-47ef-8795-e9a3b10a80b8" providerId="ADAL" clId="{C2EEBDD9-3AAA-40CE-94FD-760D5B6B1078}" dt="2021-04-11T20:57:06.038" v="795"/>
          <ac:spMkLst>
            <pc:docMk/>
            <pc:sldMk cId="3128913792" sldId="308"/>
            <ac:spMk id="13" creationId="{57E63D1C-F958-4987-949E-9C9C94E8F406}"/>
          </ac:spMkLst>
        </pc:spChg>
        <pc:spChg chg="add mod">
          <ac:chgData name="Felder Thomas (feldetho)" userId="24e74a1d-07b0-47ef-8795-e9a3b10a80b8" providerId="ADAL" clId="{C2EEBDD9-3AAA-40CE-94FD-760D5B6B1078}" dt="2021-04-11T21:05:26.700" v="895"/>
          <ac:spMkLst>
            <pc:docMk/>
            <pc:sldMk cId="3128913792" sldId="308"/>
            <ac:spMk id="17" creationId="{4B5506F2-D184-437C-9F5D-F9412F523E0C}"/>
          </ac:spMkLst>
        </pc:spChg>
        <pc:spChg chg="mod">
          <ac:chgData name="Felder Thomas (feldetho)" userId="24e74a1d-07b0-47ef-8795-e9a3b10a80b8" providerId="ADAL" clId="{C2EEBDD9-3AAA-40CE-94FD-760D5B6B1078}" dt="2021-04-11T21:05:31.486" v="896" actId="1076"/>
          <ac:spMkLst>
            <pc:docMk/>
            <pc:sldMk cId="3128913792" sldId="308"/>
            <ac:spMk id="26" creationId="{6E111910-6336-4258-BC06-AC3BF27E4B9F}"/>
          </ac:spMkLst>
        </pc:spChg>
      </pc:sldChg>
      <pc:sldChg chg="addSp delSp modSp new mod modClrScheme chgLayout">
        <pc:chgData name="Felder Thomas (feldetho)" userId="24e74a1d-07b0-47ef-8795-e9a3b10a80b8" providerId="ADAL" clId="{C2EEBDD9-3AAA-40CE-94FD-760D5B6B1078}" dt="2021-04-12T10:44:42.454" v="2431" actId="1076"/>
        <pc:sldMkLst>
          <pc:docMk/>
          <pc:sldMk cId="1222850110" sldId="309"/>
        </pc:sldMkLst>
        <pc:spChg chg="del mod ord">
          <ac:chgData name="Felder Thomas (feldetho)" userId="24e74a1d-07b0-47ef-8795-e9a3b10a80b8" providerId="ADAL" clId="{C2EEBDD9-3AAA-40CE-94FD-760D5B6B1078}" dt="2021-04-11T21:19:22.586" v="1085" actId="700"/>
          <ac:spMkLst>
            <pc:docMk/>
            <pc:sldMk cId="1222850110" sldId="309"/>
            <ac:spMk id="2" creationId="{66086674-5283-41A5-A671-5F395064861F}"/>
          </ac:spMkLst>
        </pc:spChg>
        <pc:spChg chg="del mod ord">
          <ac:chgData name="Felder Thomas (feldetho)" userId="24e74a1d-07b0-47ef-8795-e9a3b10a80b8" providerId="ADAL" clId="{C2EEBDD9-3AAA-40CE-94FD-760D5B6B1078}" dt="2021-04-11T21:19:22.586" v="1085" actId="700"/>
          <ac:spMkLst>
            <pc:docMk/>
            <pc:sldMk cId="1222850110" sldId="309"/>
            <ac:spMk id="3" creationId="{A289C426-39D0-4042-9FBA-933F3BC4CBE9}"/>
          </ac:spMkLst>
        </pc:spChg>
        <pc:spChg chg="mod ord">
          <ac:chgData name="Felder Thomas (feldetho)" userId="24e74a1d-07b0-47ef-8795-e9a3b10a80b8" providerId="ADAL" clId="{C2EEBDD9-3AAA-40CE-94FD-760D5B6B1078}" dt="2021-04-11T21:19:22.586" v="1085" actId="700"/>
          <ac:spMkLst>
            <pc:docMk/>
            <pc:sldMk cId="1222850110" sldId="309"/>
            <ac:spMk id="4" creationId="{5B2501EC-9ABC-4AF0-8C38-E242FEC987ED}"/>
          </ac:spMkLst>
        </pc:spChg>
        <pc:spChg chg="mod ord">
          <ac:chgData name="Felder Thomas (feldetho)" userId="24e74a1d-07b0-47ef-8795-e9a3b10a80b8" providerId="ADAL" clId="{C2EEBDD9-3AAA-40CE-94FD-760D5B6B1078}" dt="2021-04-11T21:19:22.586" v="1085" actId="700"/>
          <ac:spMkLst>
            <pc:docMk/>
            <pc:sldMk cId="1222850110" sldId="309"/>
            <ac:spMk id="5" creationId="{1B7A761C-375E-4135-80A7-B559C82FECA2}"/>
          </ac:spMkLst>
        </pc:spChg>
        <pc:spChg chg="mod ord">
          <ac:chgData name="Felder Thomas (feldetho)" userId="24e74a1d-07b0-47ef-8795-e9a3b10a80b8" providerId="ADAL" clId="{C2EEBDD9-3AAA-40CE-94FD-760D5B6B1078}" dt="2021-04-11T21:19:22.586" v="1085" actId="700"/>
          <ac:spMkLst>
            <pc:docMk/>
            <pc:sldMk cId="1222850110" sldId="309"/>
            <ac:spMk id="6" creationId="{7E964EA6-6237-4D81-9DC2-760B3CEBB343}"/>
          </ac:spMkLst>
        </pc:spChg>
        <pc:spChg chg="add del mod ord">
          <ac:chgData name="Felder Thomas (feldetho)" userId="24e74a1d-07b0-47ef-8795-e9a3b10a80b8" providerId="ADAL" clId="{C2EEBDD9-3AAA-40CE-94FD-760D5B6B1078}" dt="2021-04-11T21:19:24.532" v="1086"/>
          <ac:spMkLst>
            <pc:docMk/>
            <pc:sldMk cId="1222850110" sldId="309"/>
            <ac:spMk id="7" creationId="{9A76B1E1-159A-412D-A90C-806B2F85341A}"/>
          </ac:spMkLst>
        </pc:spChg>
        <pc:spChg chg="add del mod ord">
          <ac:chgData name="Felder Thomas (feldetho)" userId="24e74a1d-07b0-47ef-8795-e9a3b10a80b8" providerId="ADAL" clId="{C2EEBDD9-3AAA-40CE-94FD-760D5B6B1078}" dt="2021-04-11T21:24:18.703" v="1149" actId="22"/>
          <ac:spMkLst>
            <pc:docMk/>
            <pc:sldMk cId="1222850110" sldId="309"/>
            <ac:spMk id="8" creationId="{C0F0D178-C9F2-4CEC-8343-EE4D1498A765}"/>
          </ac:spMkLst>
        </pc:spChg>
        <pc:spChg chg="add mod ord">
          <ac:chgData name="Felder Thomas (feldetho)" userId="24e74a1d-07b0-47ef-8795-e9a3b10a80b8" providerId="ADAL" clId="{C2EEBDD9-3AAA-40CE-94FD-760D5B6B1078}" dt="2021-04-11T21:26:39.764" v="1203" actId="20577"/>
          <ac:spMkLst>
            <pc:docMk/>
            <pc:sldMk cId="1222850110" sldId="309"/>
            <ac:spMk id="9" creationId="{8595D648-9305-46A3-BE8E-482FC5BB53FA}"/>
          </ac:spMkLst>
        </pc:spChg>
        <pc:spChg chg="add del mod">
          <ac:chgData name="Felder Thomas (feldetho)" userId="24e74a1d-07b0-47ef-8795-e9a3b10a80b8" providerId="ADAL" clId="{C2EEBDD9-3AAA-40CE-94FD-760D5B6B1078}" dt="2021-04-11T21:20:46.560" v="1127" actId="478"/>
          <ac:spMkLst>
            <pc:docMk/>
            <pc:sldMk cId="1222850110" sldId="309"/>
            <ac:spMk id="10" creationId="{101F8E37-8177-4F5E-AD8C-515C1027711E}"/>
          </ac:spMkLst>
        </pc:spChg>
        <pc:spChg chg="add mod">
          <ac:chgData name="Felder Thomas (feldetho)" userId="24e74a1d-07b0-47ef-8795-e9a3b10a80b8" providerId="ADAL" clId="{C2EEBDD9-3AAA-40CE-94FD-760D5B6B1078}" dt="2021-04-11T21:19:35.692" v="1087"/>
          <ac:spMkLst>
            <pc:docMk/>
            <pc:sldMk cId="1222850110" sldId="309"/>
            <ac:spMk id="11" creationId="{12C9B504-6D29-4CE7-9C6F-33C69D4A3B26}"/>
          </ac:spMkLst>
        </pc:spChg>
        <pc:spChg chg="add del mod">
          <ac:chgData name="Felder Thomas (feldetho)" userId="24e74a1d-07b0-47ef-8795-e9a3b10a80b8" providerId="ADAL" clId="{C2EEBDD9-3AAA-40CE-94FD-760D5B6B1078}" dt="2021-04-11T21:20:49.500" v="1128" actId="478"/>
          <ac:spMkLst>
            <pc:docMk/>
            <pc:sldMk cId="1222850110" sldId="309"/>
            <ac:spMk id="13" creationId="{BDDA5F86-B8CE-4508-B85A-0CF10ED954AD}"/>
          </ac:spMkLst>
        </pc:spChg>
        <pc:spChg chg="add mod">
          <ac:chgData name="Felder Thomas (feldetho)" userId="24e74a1d-07b0-47ef-8795-e9a3b10a80b8" providerId="ADAL" clId="{C2EEBDD9-3AAA-40CE-94FD-760D5B6B1078}" dt="2021-04-11T21:21:03.246" v="1137" actId="20577"/>
          <ac:spMkLst>
            <pc:docMk/>
            <pc:sldMk cId="1222850110" sldId="309"/>
            <ac:spMk id="14" creationId="{5ADFFD05-569E-40F4-9150-D804949616FA}"/>
          </ac:spMkLst>
        </pc:spChg>
        <pc:picChg chg="add mod">
          <ac:chgData name="Felder Thomas (feldetho)" userId="24e74a1d-07b0-47ef-8795-e9a3b10a80b8" providerId="ADAL" clId="{C2EEBDD9-3AAA-40CE-94FD-760D5B6B1078}" dt="2021-04-12T10:44:42.454" v="2431" actId="1076"/>
          <ac:picMkLst>
            <pc:docMk/>
            <pc:sldMk cId="1222850110" sldId="309"/>
            <ac:picMk id="3" creationId="{A92D0AED-A3D9-452F-AB12-FA55B0071B94}"/>
          </ac:picMkLst>
        </pc:picChg>
        <pc:picChg chg="add mod ord">
          <ac:chgData name="Felder Thomas (feldetho)" userId="24e74a1d-07b0-47ef-8795-e9a3b10a80b8" providerId="ADAL" clId="{C2EEBDD9-3AAA-40CE-94FD-760D5B6B1078}" dt="2021-04-11T21:24:18.703" v="1149" actId="22"/>
          <ac:picMkLst>
            <pc:docMk/>
            <pc:sldMk cId="1222850110" sldId="309"/>
            <ac:picMk id="16" creationId="{E9D02DB7-F7FC-4158-9223-554D88E5F20D}"/>
          </ac:picMkLst>
        </pc:picChg>
      </pc:sldChg>
      <pc:sldChg chg="new del">
        <pc:chgData name="Felder Thomas (feldetho)" userId="24e74a1d-07b0-47ef-8795-e9a3b10a80b8" providerId="ADAL" clId="{C2EEBDD9-3AAA-40CE-94FD-760D5B6B1078}" dt="2021-04-11T21:21:12.263" v="1139" actId="2696"/>
        <pc:sldMkLst>
          <pc:docMk/>
          <pc:sldMk cId="4139016751" sldId="310"/>
        </pc:sldMkLst>
      </pc:sldChg>
      <pc:sldChg chg="addSp delSp modSp add mod modClrScheme chgLayout">
        <pc:chgData name="Felder Thomas (feldetho)" userId="24e74a1d-07b0-47ef-8795-e9a3b10a80b8" providerId="ADAL" clId="{C2EEBDD9-3AAA-40CE-94FD-760D5B6B1078}" dt="2021-04-12T15:48:53.934" v="2719" actId="1076"/>
        <pc:sldMkLst>
          <pc:docMk/>
          <pc:sldMk cId="4056291860" sldId="311"/>
        </pc:sldMkLst>
        <pc:spChg chg="add mod ord">
          <ac:chgData name="Felder Thomas (feldetho)" userId="24e74a1d-07b0-47ef-8795-e9a3b10a80b8" providerId="ADAL" clId="{C2EEBDD9-3AAA-40CE-94FD-760D5B6B1078}" dt="2021-04-11T21:21:22.134" v="1147" actId="700"/>
          <ac:spMkLst>
            <pc:docMk/>
            <pc:sldMk cId="4056291860" sldId="311"/>
            <ac:spMk id="2" creationId="{189CAE28-180F-4B5E-A8E5-91A128FDAC7A}"/>
          </ac:spMkLst>
        </pc:spChg>
        <pc:spChg chg="mod ord">
          <ac:chgData name="Felder Thomas (feldetho)" userId="24e74a1d-07b0-47ef-8795-e9a3b10a80b8" providerId="ADAL" clId="{C2EEBDD9-3AAA-40CE-94FD-760D5B6B1078}" dt="2021-04-11T21:21:22.134" v="1147" actId="700"/>
          <ac:spMkLst>
            <pc:docMk/>
            <pc:sldMk cId="4056291860" sldId="311"/>
            <ac:spMk id="4" creationId="{5B2501EC-9ABC-4AF0-8C38-E242FEC987ED}"/>
          </ac:spMkLst>
        </pc:spChg>
        <pc:spChg chg="mod ord">
          <ac:chgData name="Felder Thomas (feldetho)" userId="24e74a1d-07b0-47ef-8795-e9a3b10a80b8" providerId="ADAL" clId="{C2EEBDD9-3AAA-40CE-94FD-760D5B6B1078}" dt="2021-04-11T21:21:22.134" v="1147" actId="700"/>
          <ac:spMkLst>
            <pc:docMk/>
            <pc:sldMk cId="4056291860" sldId="311"/>
            <ac:spMk id="5" creationId="{1B7A761C-375E-4135-80A7-B559C82FECA2}"/>
          </ac:spMkLst>
        </pc:spChg>
        <pc:spChg chg="mod ord">
          <ac:chgData name="Felder Thomas (feldetho)" userId="24e74a1d-07b0-47ef-8795-e9a3b10a80b8" providerId="ADAL" clId="{C2EEBDD9-3AAA-40CE-94FD-760D5B6B1078}" dt="2021-04-11T21:21:22.134" v="1147" actId="700"/>
          <ac:spMkLst>
            <pc:docMk/>
            <pc:sldMk cId="4056291860" sldId="311"/>
            <ac:spMk id="6" creationId="{7E964EA6-6237-4D81-9DC2-760B3CEBB343}"/>
          </ac:spMkLst>
        </pc:spChg>
        <pc:spChg chg="del mod ord">
          <ac:chgData name="Felder Thomas (feldetho)" userId="24e74a1d-07b0-47ef-8795-e9a3b10a80b8" providerId="ADAL" clId="{C2EEBDD9-3AAA-40CE-94FD-760D5B6B1078}" dt="2021-04-11T21:21:22.134" v="1147" actId="700"/>
          <ac:spMkLst>
            <pc:docMk/>
            <pc:sldMk cId="4056291860" sldId="311"/>
            <ac:spMk id="8" creationId="{C0F0D178-C9F2-4CEC-8343-EE4D1498A765}"/>
          </ac:spMkLst>
        </pc:spChg>
        <pc:spChg chg="del">
          <ac:chgData name="Felder Thomas (feldetho)" userId="24e74a1d-07b0-47ef-8795-e9a3b10a80b8" providerId="ADAL" clId="{C2EEBDD9-3AAA-40CE-94FD-760D5B6B1078}" dt="2021-04-11T21:21:22.134" v="1147" actId="700"/>
          <ac:spMkLst>
            <pc:docMk/>
            <pc:sldMk cId="4056291860" sldId="311"/>
            <ac:spMk id="9" creationId="{8595D648-9305-46A3-BE8E-482FC5BB53FA}"/>
          </ac:spMkLst>
        </pc:spChg>
        <pc:spChg chg="add mod">
          <ac:chgData name="Felder Thomas (feldetho)" userId="24e74a1d-07b0-47ef-8795-e9a3b10a80b8" providerId="ADAL" clId="{C2EEBDD9-3AAA-40CE-94FD-760D5B6B1078}" dt="2021-04-12T08:18:15.455" v="1937" actId="1076"/>
          <ac:spMkLst>
            <pc:docMk/>
            <pc:sldMk cId="4056291860" sldId="311"/>
            <ac:spMk id="12" creationId="{C3F6EA3D-AFCA-413B-8BF2-4568FB25A10E}"/>
          </ac:spMkLst>
        </pc:spChg>
        <pc:spChg chg="add del mod">
          <ac:chgData name="Felder Thomas (feldetho)" userId="24e74a1d-07b0-47ef-8795-e9a3b10a80b8" providerId="ADAL" clId="{C2EEBDD9-3AAA-40CE-94FD-760D5B6B1078}" dt="2021-04-12T15:12:29.252" v="2520" actId="21"/>
          <ac:spMkLst>
            <pc:docMk/>
            <pc:sldMk cId="4056291860" sldId="311"/>
            <ac:spMk id="13" creationId="{A8C58B3C-B180-4527-BB8C-78D44818F02D}"/>
          </ac:spMkLst>
        </pc:spChg>
        <pc:spChg chg="mod ord">
          <ac:chgData name="Felder Thomas (feldetho)" userId="24e74a1d-07b0-47ef-8795-e9a3b10a80b8" providerId="ADAL" clId="{C2EEBDD9-3AAA-40CE-94FD-760D5B6B1078}" dt="2021-04-11T21:21:22.134" v="1147" actId="700"/>
          <ac:spMkLst>
            <pc:docMk/>
            <pc:sldMk cId="4056291860" sldId="311"/>
            <ac:spMk id="14" creationId="{5ADFFD05-569E-40F4-9150-D804949616FA}"/>
          </ac:spMkLst>
        </pc:spChg>
        <pc:spChg chg="add del mod topLvl">
          <ac:chgData name="Felder Thomas (feldetho)" userId="24e74a1d-07b0-47ef-8795-e9a3b10a80b8" providerId="ADAL" clId="{C2EEBDD9-3AAA-40CE-94FD-760D5B6B1078}" dt="2021-04-12T15:11:10.246" v="2511" actId="478"/>
          <ac:spMkLst>
            <pc:docMk/>
            <pc:sldMk cId="4056291860" sldId="311"/>
            <ac:spMk id="15" creationId="{AE5FE7C5-29DD-4006-AC68-88B00F9754A1}"/>
          </ac:spMkLst>
        </pc:spChg>
        <pc:spChg chg="add mod">
          <ac:chgData name="Felder Thomas (feldetho)" userId="24e74a1d-07b0-47ef-8795-e9a3b10a80b8" providerId="ADAL" clId="{C2EEBDD9-3AAA-40CE-94FD-760D5B6B1078}" dt="2021-04-12T08:28:25.189" v="2115" actId="14100"/>
          <ac:spMkLst>
            <pc:docMk/>
            <pc:sldMk cId="4056291860" sldId="311"/>
            <ac:spMk id="19" creationId="{510C2A51-CB23-4F90-8004-9659507C53C7}"/>
          </ac:spMkLst>
        </pc:spChg>
        <pc:spChg chg="add mod">
          <ac:chgData name="Felder Thomas (feldetho)" userId="24e74a1d-07b0-47ef-8795-e9a3b10a80b8" providerId="ADAL" clId="{C2EEBDD9-3AAA-40CE-94FD-760D5B6B1078}" dt="2021-04-12T15:11:12.754" v="2512" actId="6549"/>
          <ac:spMkLst>
            <pc:docMk/>
            <pc:sldMk cId="4056291860" sldId="311"/>
            <ac:spMk id="20" creationId="{3D082B74-B53F-4EB4-BD04-73F6C775FB6B}"/>
          </ac:spMkLst>
        </pc:spChg>
        <pc:spChg chg="add del mod">
          <ac:chgData name="Felder Thomas (feldetho)" userId="24e74a1d-07b0-47ef-8795-e9a3b10a80b8" providerId="ADAL" clId="{C2EEBDD9-3AAA-40CE-94FD-760D5B6B1078}" dt="2021-04-12T08:38:07.423" v="2361" actId="478"/>
          <ac:spMkLst>
            <pc:docMk/>
            <pc:sldMk cId="4056291860" sldId="311"/>
            <ac:spMk id="23" creationId="{57FD58A4-C5ED-4CB7-AE35-93E208354105}"/>
          </ac:spMkLst>
        </pc:spChg>
        <pc:spChg chg="add mod ord">
          <ac:chgData name="Felder Thomas (feldetho)" userId="24e74a1d-07b0-47ef-8795-e9a3b10a80b8" providerId="ADAL" clId="{C2EEBDD9-3AAA-40CE-94FD-760D5B6B1078}" dt="2021-04-12T15:48:47.951" v="2717" actId="1076"/>
          <ac:spMkLst>
            <pc:docMk/>
            <pc:sldMk cId="4056291860" sldId="311"/>
            <ac:spMk id="23" creationId="{ABAF504A-5DD4-4213-98EC-ADE552835868}"/>
          </ac:spMkLst>
        </pc:spChg>
        <pc:grpChg chg="add del mod topLvl">
          <ac:chgData name="Felder Thomas (feldetho)" userId="24e74a1d-07b0-47ef-8795-e9a3b10a80b8" providerId="ADAL" clId="{C2EEBDD9-3AAA-40CE-94FD-760D5B6B1078}" dt="2021-04-12T15:11:14.960" v="2513" actId="478"/>
          <ac:grpSpMkLst>
            <pc:docMk/>
            <pc:sldMk cId="4056291860" sldId="311"/>
            <ac:grpSpMk id="21" creationId="{72579D4C-FB23-4191-AAA7-158C1119F552}"/>
          </ac:grpSpMkLst>
        </pc:grpChg>
        <pc:grpChg chg="add del mod">
          <ac:chgData name="Felder Thomas (feldetho)" userId="24e74a1d-07b0-47ef-8795-e9a3b10a80b8" providerId="ADAL" clId="{C2EEBDD9-3AAA-40CE-94FD-760D5B6B1078}" dt="2021-04-12T15:11:10.246" v="2511" actId="478"/>
          <ac:grpSpMkLst>
            <pc:docMk/>
            <pc:sldMk cId="4056291860" sldId="311"/>
            <ac:grpSpMk id="22" creationId="{A45A8CB6-2F77-4DBF-81AE-2FB27EC721B2}"/>
          </ac:grpSpMkLst>
        </pc:grpChg>
        <pc:graphicFrameChg chg="add del mod modGraphic">
          <ac:chgData name="Felder Thomas (feldetho)" userId="24e74a1d-07b0-47ef-8795-e9a3b10a80b8" providerId="ADAL" clId="{C2EEBDD9-3AAA-40CE-94FD-760D5B6B1078}" dt="2021-04-12T06:22:52.123" v="1631" actId="478"/>
          <ac:graphicFrameMkLst>
            <pc:docMk/>
            <pc:sldMk cId="4056291860" sldId="311"/>
            <ac:graphicFrameMk id="8" creationId="{D89CAD1E-A771-4946-8923-0B05759231B9}"/>
          </ac:graphicFrameMkLst>
        </pc:graphicFrameChg>
        <pc:graphicFrameChg chg="add del mod modGraphic">
          <ac:chgData name="Felder Thomas (feldetho)" userId="24e74a1d-07b0-47ef-8795-e9a3b10a80b8" providerId="ADAL" clId="{C2EEBDD9-3AAA-40CE-94FD-760D5B6B1078}" dt="2021-04-12T15:46:30.710" v="2652" actId="478"/>
          <ac:graphicFrameMkLst>
            <pc:docMk/>
            <pc:sldMk cId="4056291860" sldId="311"/>
            <ac:graphicFrameMk id="10" creationId="{E1519E0B-1D4C-4763-AE6C-C2B806053990}"/>
          </ac:graphicFrameMkLst>
        </pc:graphicFrameChg>
        <pc:graphicFrameChg chg="add del">
          <ac:chgData name="Felder Thomas (feldetho)" userId="24e74a1d-07b0-47ef-8795-e9a3b10a80b8" providerId="ADAL" clId="{C2EEBDD9-3AAA-40CE-94FD-760D5B6B1078}" dt="2021-04-12T15:46:54.087" v="2654" actId="478"/>
          <ac:graphicFrameMkLst>
            <pc:docMk/>
            <pc:sldMk cId="4056291860" sldId="311"/>
            <ac:graphicFrameMk id="16" creationId="{B97F8204-6198-4CE9-9A3F-C2D76E891A13}"/>
          </ac:graphicFrameMkLst>
        </pc:graphicFrameChg>
        <pc:graphicFrameChg chg="add del mod modGraphic">
          <ac:chgData name="Felder Thomas (feldetho)" userId="24e74a1d-07b0-47ef-8795-e9a3b10a80b8" providerId="ADAL" clId="{C2EEBDD9-3AAA-40CE-94FD-760D5B6B1078}" dt="2021-04-12T15:48:33.205" v="2713" actId="478"/>
          <ac:graphicFrameMkLst>
            <pc:docMk/>
            <pc:sldMk cId="4056291860" sldId="311"/>
            <ac:graphicFrameMk id="24" creationId="{E4A931C9-7A4A-418B-9500-92E70659419E}"/>
          </ac:graphicFrameMkLst>
        </pc:graphicFrameChg>
        <pc:picChg chg="del mod">
          <ac:chgData name="Felder Thomas (feldetho)" userId="24e74a1d-07b0-47ef-8795-e9a3b10a80b8" providerId="ADAL" clId="{C2EEBDD9-3AAA-40CE-94FD-760D5B6B1078}" dt="2021-04-12T15:10:52.699" v="2510" actId="21"/>
          <ac:picMkLst>
            <pc:docMk/>
            <pc:sldMk cId="4056291860" sldId="311"/>
            <ac:picMk id="3" creationId="{64E9B9F2-B7DF-41AB-89D7-7489E348DD6C}"/>
          </ac:picMkLst>
        </pc:picChg>
        <pc:picChg chg="add del mod">
          <ac:chgData name="Felder Thomas (feldetho)" userId="24e74a1d-07b0-47ef-8795-e9a3b10a80b8" providerId="ADAL" clId="{C2EEBDD9-3AAA-40CE-94FD-760D5B6B1078}" dt="2021-04-12T06:22:50.205" v="1630" actId="478"/>
          <ac:picMkLst>
            <pc:docMk/>
            <pc:sldMk cId="4056291860" sldId="311"/>
            <ac:picMk id="7" creationId="{02381779-0992-4E1F-AF1D-D484D3D30989}"/>
          </ac:picMkLst>
        </pc:picChg>
        <pc:picChg chg="add del mod">
          <ac:chgData name="Felder Thomas (feldetho)" userId="24e74a1d-07b0-47ef-8795-e9a3b10a80b8" providerId="ADAL" clId="{C2EEBDD9-3AAA-40CE-94FD-760D5B6B1078}" dt="2021-04-12T15:12:42.399" v="2522" actId="478"/>
          <ac:picMkLst>
            <pc:docMk/>
            <pc:sldMk cId="4056291860" sldId="311"/>
            <ac:picMk id="7" creationId="{16A7437C-8A95-427B-8A3E-D3A22DB20A1A}"/>
          </ac:picMkLst>
        </pc:picChg>
        <pc:picChg chg="add del mod">
          <ac:chgData name="Felder Thomas (feldetho)" userId="24e74a1d-07b0-47ef-8795-e9a3b10a80b8" providerId="ADAL" clId="{C2EEBDD9-3AAA-40CE-94FD-760D5B6B1078}" dt="2021-04-12T08:09:14.625" v="1742" actId="478"/>
          <ac:picMkLst>
            <pc:docMk/>
            <pc:sldMk cId="4056291860" sldId="311"/>
            <ac:picMk id="7" creationId="{3230F6B5-0ECE-498A-B3F1-5A0A2C233CE3}"/>
          </ac:picMkLst>
        </pc:picChg>
        <pc:picChg chg="add del mod">
          <ac:chgData name="Felder Thomas (feldetho)" userId="24e74a1d-07b0-47ef-8795-e9a3b10a80b8" providerId="ADAL" clId="{C2EEBDD9-3AAA-40CE-94FD-760D5B6B1078}" dt="2021-04-12T08:09:15.216" v="1743" actId="478"/>
          <ac:picMkLst>
            <pc:docMk/>
            <pc:sldMk cId="4056291860" sldId="311"/>
            <ac:picMk id="9" creationId="{C40A6C72-2FBA-40FF-AFBE-358460A61631}"/>
          </ac:picMkLst>
        </pc:picChg>
        <pc:picChg chg="add mod">
          <ac:chgData name="Felder Thomas (feldetho)" userId="24e74a1d-07b0-47ef-8795-e9a3b10a80b8" providerId="ADAL" clId="{C2EEBDD9-3AAA-40CE-94FD-760D5B6B1078}" dt="2021-04-12T15:48:44.322" v="2716" actId="1076"/>
          <ac:picMkLst>
            <pc:docMk/>
            <pc:sldMk cId="4056291860" sldId="311"/>
            <ac:picMk id="9" creationId="{CCD00131-20CA-4516-8799-2E3633603932}"/>
          </ac:picMkLst>
        </pc:picChg>
        <pc:picChg chg="add mod ord">
          <ac:chgData name="Felder Thomas (feldetho)" userId="24e74a1d-07b0-47ef-8795-e9a3b10a80b8" providerId="ADAL" clId="{C2EEBDD9-3AAA-40CE-94FD-760D5B6B1078}" dt="2021-04-12T15:48:50.422" v="2718" actId="1076"/>
          <ac:picMkLst>
            <pc:docMk/>
            <pc:sldMk cId="4056291860" sldId="311"/>
            <ac:picMk id="17" creationId="{5EFA7421-6F93-41FC-B4DB-B1CF77E7371F}"/>
          </ac:picMkLst>
        </pc:picChg>
        <pc:picChg chg="add mod ord">
          <ac:chgData name="Felder Thomas (feldetho)" userId="24e74a1d-07b0-47ef-8795-e9a3b10a80b8" providerId="ADAL" clId="{C2EEBDD9-3AAA-40CE-94FD-760D5B6B1078}" dt="2021-04-12T15:48:53.934" v="2719" actId="1076"/>
          <ac:picMkLst>
            <pc:docMk/>
            <pc:sldMk cId="4056291860" sldId="311"/>
            <ac:picMk id="18" creationId="{70EFFC7F-748B-4C4C-AC4D-CF2A8D916841}"/>
          </ac:picMkLst>
        </pc:picChg>
      </pc:sldChg>
      <pc:sldChg chg="addSp delSp modSp add mod">
        <pc:chgData name="Felder Thomas (feldetho)" userId="24e74a1d-07b0-47ef-8795-e9a3b10a80b8" providerId="ADAL" clId="{C2EEBDD9-3AAA-40CE-94FD-760D5B6B1078}" dt="2021-04-12T15:56:05.581" v="2795" actId="1037"/>
        <pc:sldMkLst>
          <pc:docMk/>
          <pc:sldMk cId="4165794680" sldId="312"/>
        </pc:sldMkLst>
        <pc:spChg chg="add del mod">
          <ac:chgData name="Felder Thomas (feldetho)" userId="24e74a1d-07b0-47ef-8795-e9a3b10a80b8" providerId="ADAL" clId="{C2EEBDD9-3AAA-40CE-94FD-760D5B6B1078}" dt="2021-04-12T08:12:43.644" v="1758"/>
          <ac:spMkLst>
            <pc:docMk/>
            <pc:sldMk cId="4165794680" sldId="312"/>
            <ac:spMk id="9" creationId="{0EE60764-3AF3-43F6-B946-0358C9AF6459}"/>
          </ac:spMkLst>
        </pc:spChg>
        <pc:spChg chg="add del mod">
          <ac:chgData name="Felder Thomas (feldetho)" userId="24e74a1d-07b0-47ef-8795-e9a3b10a80b8" providerId="ADAL" clId="{C2EEBDD9-3AAA-40CE-94FD-760D5B6B1078}" dt="2021-04-12T15:20:53.180" v="2535" actId="478"/>
          <ac:spMkLst>
            <pc:docMk/>
            <pc:sldMk cId="4165794680" sldId="312"/>
            <ac:spMk id="10" creationId="{7CBEBCF3-04AB-4CA9-B801-464CB812BFC6}"/>
          </ac:spMkLst>
        </pc:spChg>
        <pc:spChg chg="add del mod">
          <ac:chgData name="Felder Thomas (feldetho)" userId="24e74a1d-07b0-47ef-8795-e9a3b10a80b8" providerId="ADAL" clId="{C2EEBDD9-3AAA-40CE-94FD-760D5B6B1078}" dt="2021-04-12T15:20:54.656" v="2536" actId="478"/>
          <ac:spMkLst>
            <pc:docMk/>
            <pc:sldMk cId="4165794680" sldId="312"/>
            <ac:spMk id="12" creationId="{7F11E591-C17D-4FEE-A626-FE391726C013}"/>
          </ac:spMkLst>
        </pc:spChg>
        <pc:spChg chg="add mod">
          <ac:chgData name="Felder Thomas (feldetho)" userId="24e74a1d-07b0-47ef-8795-e9a3b10a80b8" providerId="ADAL" clId="{C2EEBDD9-3AAA-40CE-94FD-760D5B6B1078}" dt="2021-04-12T15:56:05.581" v="2795" actId="1037"/>
          <ac:spMkLst>
            <pc:docMk/>
            <pc:sldMk cId="4165794680" sldId="312"/>
            <ac:spMk id="21" creationId="{3649E351-5C6D-4871-9CC5-272C9562A56E}"/>
          </ac:spMkLst>
        </pc:spChg>
        <pc:graphicFrameChg chg="del mod modGraphic">
          <ac:chgData name="Felder Thomas (feldetho)" userId="24e74a1d-07b0-47ef-8795-e9a3b10a80b8" providerId="ADAL" clId="{C2EEBDD9-3AAA-40CE-94FD-760D5B6B1078}" dt="2021-04-12T15:20:51.208" v="2534" actId="478"/>
          <ac:graphicFrameMkLst>
            <pc:docMk/>
            <pc:sldMk cId="4165794680" sldId="312"/>
            <ac:graphicFrameMk id="8" creationId="{D89CAD1E-A771-4946-8923-0B05759231B9}"/>
          </ac:graphicFrameMkLst>
        </pc:graphicFrameChg>
        <pc:picChg chg="add del mod">
          <ac:chgData name="Felder Thomas (feldetho)" userId="24e74a1d-07b0-47ef-8795-e9a3b10a80b8" providerId="ADAL" clId="{C2EEBDD9-3AAA-40CE-94FD-760D5B6B1078}" dt="2021-04-12T15:53:51.828" v="2727" actId="478"/>
          <ac:picMkLst>
            <pc:docMk/>
            <pc:sldMk cId="4165794680" sldId="312"/>
            <ac:picMk id="3" creationId="{1B40ADBF-F2CA-44C0-853E-49881F2FC1EF}"/>
          </ac:picMkLst>
        </pc:picChg>
        <pc:picChg chg="del mod">
          <ac:chgData name="Felder Thomas (feldetho)" userId="24e74a1d-07b0-47ef-8795-e9a3b10a80b8" providerId="ADAL" clId="{C2EEBDD9-3AAA-40CE-94FD-760D5B6B1078}" dt="2021-04-12T06:22:54.573" v="1632" actId="478"/>
          <ac:picMkLst>
            <pc:docMk/>
            <pc:sldMk cId="4165794680" sldId="312"/>
            <ac:picMk id="3" creationId="{64E9B9F2-B7DF-41AB-89D7-7489E348DD6C}"/>
          </ac:picMkLst>
        </pc:picChg>
        <pc:picChg chg="del mod">
          <ac:chgData name="Felder Thomas (feldetho)" userId="24e74a1d-07b0-47ef-8795-e9a3b10a80b8" providerId="ADAL" clId="{C2EEBDD9-3AAA-40CE-94FD-760D5B6B1078}" dt="2021-04-12T15:18:16.487" v="2529" actId="478"/>
          <ac:picMkLst>
            <pc:docMk/>
            <pc:sldMk cId="4165794680" sldId="312"/>
            <ac:picMk id="7" creationId="{02381779-0992-4E1F-AF1D-D484D3D30989}"/>
          </ac:picMkLst>
        </pc:picChg>
        <pc:picChg chg="add del mod">
          <ac:chgData name="Felder Thomas (feldetho)" userId="24e74a1d-07b0-47ef-8795-e9a3b10a80b8" providerId="ADAL" clId="{C2EEBDD9-3AAA-40CE-94FD-760D5B6B1078}" dt="2021-04-12T15:51:38.523" v="2720" actId="478"/>
          <ac:picMkLst>
            <pc:docMk/>
            <pc:sldMk cId="4165794680" sldId="312"/>
            <ac:picMk id="13" creationId="{C74785FD-BFFA-48B5-B8B7-B1A46B419486}"/>
          </ac:picMkLst>
        </pc:picChg>
        <pc:picChg chg="add del mod">
          <ac:chgData name="Felder Thomas (feldetho)" userId="24e74a1d-07b0-47ef-8795-e9a3b10a80b8" providerId="ADAL" clId="{C2EEBDD9-3AAA-40CE-94FD-760D5B6B1078}" dt="2021-04-12T15:51:40.581" v="2721" actId="478"/>
          <ac:picMkLst>
            <pc:docMk/>
            <pc:sldMk cId="4165794680" sldId="312"/>
            <ac:picMk id="16" creationId="{1C907C86-8CD4-4FAD-99D9-A0B82509D39C}"/>
          </ac:picMkLst>
        </pc:picChg>
        <pc:picChg chg="add del mod">
          <ac:chgData name="Felder Thomas (feldetho)" userId="24e74a1d-07b0-47ef-8795-e9a3b10a80b8" providerId="ADAL" clId="{C2EEBDD9-3AAA-40CE-94FD-760D5B6B1078}" dt="2021-04-12T15:53:50.273" v="2726" actId="478"/>
          <ac:picMkLst>
            <pc:docMk/>
            <pc:sldMk cId="4165794680" sldId="312"/>
            <ac:picMk id="18" creationId="{3A1246A4-FA04-4DCB-A922-E27CA0715057}"/>
          </ac:picMkLst>
        </pc:picChg>
        <pc:picChg chg="add mod">
          <ac:chgData name="Felder Thomas (feldetho)" userId="24e74a1d-07b0-47ef-8795-e9a3b10a80b8" providerId="ADAL" clId="{C2EEBDD9-3AAA-40CE-94FD-760D5B6B1078}" dt="2021-04-12T15:54:13.762" v="2731" actId="1076"/>
          <ac:picMkLst>
            <pc:docMk/>
            <pc:sldMk cId="4165794680" sldId="312"/>
            <ac:picMk id="20" creationId="{2ED5D0EF-CE83-4CB4-8CEE-BDA49B2223AD}"/>
          </ac:picMkLst>
        </pc:picChg>
      </pc:sldChg>
      <pc:sldChg chg="add del">
        <pc:chgData name="Felder Thomas (feldetho)" userId="24e74a1d-07b0-47ef-8795-e9a3b10a80b8" providerId="ADAL" clId="{C2EEBDD9-3AAA-40CE-94FD-760D5B6B1078}" dt="2021-04-12T16:09:14.948" v="3078" actId="2696"/>
        <pc:sldMkLst>
          <pc:docMk/>
          <pc:sldMk cId="465739851" sldId="313"/>
        </pc:sldMkLst>
      </pc:sldChg>
      <pc:sldChg chg="addSp delSp modSp add mod">
        <pc:chgData name="Felder Thomas (feldetho)" userId="24e74a1d-07b0-47ef-8795-e9a3b10a80b8" providerId="ADAL" clId="{C2EEBDD9-3AAA-40CE-94FD-760D5B6B1078}" dt="2021-04-12T16:10:23.808" v="3143" actId="1076"/>
        <pc:sldMkLst>
          <pc:docMk/>
          <pc:sldMk cId="172264193" sldId="314"/>
        </pc:sldMkLst>
        <pc:spChg chg="add del mod">
          <ac:chgData name="Felder Thomas (feldetho)" userId="24e74a1d-07b0-47ef-8795-e9a3b10a80b8" providerId="ADAL" clId="{C2EEBDD9-3AAA-40CE-94FD-760D5B6B1078}" dt="2021-04-12T15:59:48.834" v="2816" actId="478"/>
          <ac:spMkLst>
            <pc:docMk/>
            <pc:sldMk cId="172264193" sldId="314"/>
            <ac:spMk id="12" creationId="{10925781-4B82-4EA9-AE4D-C75C65D01250}"/>
          </ac:spMkLst>
        </pc:spChg>
        <pc:spChg chg="add mod">
          <ac:chgData name="Felder Thomas (feldetho)" userId="24e74a1d-07b0-47ef-8795-e9a3b10a80b8" providerId="ADAL" clId="{C2EEBDD9-3AAA-40CE-94FD-760D5B6B1078}" dt="2021-04-12T16:01:46.891" v="2851" actId="1037"/>
          <ac:spMkLst>
            <pc:docMk/>
            <pc:sldMk cId="172264193" sldId="314"/>
            <ac:spMk id="13" creationId="{7BEF0DF1-3DBD-4990-8108-15B4F49F60DD}"/>
          </ac:spMkLst>
        </pc:spChg>
        <pc:spChg chg="add mod">
          <ac:chgData name="Felder Thomas (feldetho)" userId="24e74a1d-07b0-47ef-8795-e9a3b10a80b8" providerId="ADAL" clId="{C2EEBDD9-3AAA-40CE-94FD-760D5B6B1078}" dt="2021-04-12T16:10:23.808" v="3143" actId="1076"/>
          <ac:spMkLst>
            <pc:docMk/>
            <pc:sldMk cId="172264193" sldId="314"/>
            <ac:spMk id="15" creationId="{9443A642-2D02-47F2-BA7B-358551E08086}"/>
          </ac:spMkLst>
        </pc:spChg>
        <pc:picChg chg="del">
          <ac:chgData name="Felder Thomas (feldetho)" userId="24e74a1d-07b0-47ef-8795-e9a3b10a80b8" providerId="ADAL" clId="{C2EEBDD9-3AAA-40CE-94FD-760D5B6B1078}" dt="2021-04-12T15:56:22.694" v="2796" actId="478"/>
          <ac:picMkLst>
            <pc:docMk/>
            <pc:sldMk cId="172264193" sldId="314"/>
            <ac:picMk id="3" creationId="{1B40ADBF-F2CA-44C0-853E-49881F2FC1EF}"/>
          </ac:picMkLst>
        </pc:picChg>
        <pc:picChg chg="add mod">
          <ac:chgData name="Felder Thomas (feldetho)" userId="24e74a1d-07b0-47ef-8795-e9a3b10a80b8" providerId="ADAL" clId="{C2EEBDD9-3AAA-40CE-94FD-760D5B6B1078}" dt="2021-04-12T16:01:38.498" v="2845" actId="1076"/>
          <ac:picMkLst>
            <pc:docMk/>
            <pc:sldMk cId="172264193" sldId="314"/>
            <ac:picMk id="7" creationId="{9E073E16-BC35-46AC-A535-CC858AB7A6C2}"/>
          </ac:picMkLst>
        </pc:picChg>
        <pc:picChg chg="mod">
          <ac:chgData name="Felder Thomas (feldetho)" userId="24e74a1d-07b0-47ef-8795-e9a3b10a80b8" providerId="ADAL" clId="{C2EEBDD9-3AAA-40CE-94FD-760D5B6B1078}" dt="2021-04-12T16:01:41.055" v="2846" actId="1076"/>
          <ac:picMkLst>
            <pc:docMk/>
            <pc:sldMk cId="172264193" sldId="314"/>
            <ac:picMk id="18" creationId="{3A1246A4-FA04-4DCB-A922-E27CA0715057}"/>
          </ac:picMkLst>
        </pc:picChg>
      </pc:sldChg>
      <pc:sldMasterChg chg="modSldLayout">
        <pc:chgData name="Felder Thomas (feldetho)" userId="24e74a1d-07b0-47ef-8795-e9a3b10a80b8" providerId="ADAL" clId="{C2EEBDD9-3AAA-40CE-94FD-760D5B6B1078}" dt="2021-04-11T20:25:38.409" v="10" actId="478"/>
        <pc:sldMasterMkLst>
          <pc:docMk/>
          <pc:sldMasterMk cId="5332848" sldId="2147483766"/>
        </pc:sldMasterMkLst>
        <pc:sldLayoutChg chg="addSp delSp modSp mod">
          <pc:chgData name="Felder Thomas (feldetho)" userId="24e74a1d-07b0-47ef-8795-e9a3b10a80b8" providerId="ADAL" clId="{C2EEBDD9-3AAA-40CE-94FD-760D5B6B1078}" dt="2021-04-11T20:23:12.469" v="3" actId="478"/>
          <pc:sldLayoutMkLst>
            <pc:docMk/>
            <pc:sldMasterMk cId="5332848" sldId="2147483766"/>
            <pc:sldLayoutMk cId="4278065196" sldId="2147483767"/>
          </pc:sldLayoutMkLst>
          <pc:spChg chg="add del mod">
            <ac:chgData name="Felder Thomas (feldetho)" userId="24e74a1d-07b0-47ef-8795-e9a3b10a80b8" providerId="ADAL" clId="{C2EEBDD9-3AAA-40CE-94FD-760D5B6B1078}" dt="2021-04-11T20:23:12.469" v="3" actId="478"/>
            <ac:spMkLst>
              <pc:docMk/>
              <pc:sldMasterMk cId="5332848" sldId="2147483766"/>
              <pc:sldLayoutMk cId="4278065196" sldId="2147483767"/>
              <ac:spMk id="7" creationId="{F6EE01E5-5F77-4972-938D-D3B4302C6146}"/>
            </ac:spMkLst>
          </pc:spChg>
        </pc:sldLayoutChg>
        <pc:sldLayoutChg chg="addSp delSp modSp mod">
          <pc:chgData name="Felder Thomas (feldetho)" userId="24e74a1d-07b0-47ef-8795-e9a3b10a80b8" providerId="ADAL" clId="{C2EEBDD9-3AAA-40CE-94FD-760D5B6B1078}" dt="2021-04-11T20:25:38.409" v="10" actId="478"/>
          <pc:sldLayoutMkLst>
            <pc:docMk/>
            <pc:sldMasterMk cId="5332848" sldId="2147483766"/>
            <pc:sldLayoutMk cId="2711218395" sldId="2147483768"/>
          </pc:sldLayoutMkLst>
          <pc:spChg chg="add del mod">
            <ac:chgData name="Felder Thomas (feldetho)" userId="24e74a1d-07b0-47ef-8795-e9a3b10a80b8" providerId="ADAL" clId="{C2EEBDD9-3AAA-40CE-94FD-760D5B6B1078}" dt="2021-04-11T20:25:38.409" v="10" actId="478"/>
            <ac:spMkLst>
              <pc:docMk/>
              <pc:sldMasterMk cId="5332848" sldId="2147483766"/>
              <pc:sldLayoutMk cId="2711218395" sldId="2147483768"/>
              <ac:spMk id="7" creationId="{77B39FCB-69B2-400C-9533-9F179FA1B3FE}"/>
            </ac:spMkLst>
          </pc:spChg>
        </pc:sldLayoutChg>
      </pc:sldMasterChg>
    </pc:docChg>
  </pc:docChgLst>
  <pc:docChgLst>
    <pc:chgData name="Beeler Martin (beelema1)" userId="S::beelema1@students.zhaw.ch::0feb72bc-7262-4de5-8a5b-365de732028f" providerId="AD" clId="Web-{208826D2-29DF-4B00-82EF-B4FB3A049882}"/>
    <pc:docChg chg="modSld">
      <pc:chgData name="Beeler Martin (beelema1)" userId="S::beelema1@students.zhaw.ch::0feb72bc-7262-4de5-8a5b-365de732028f" providerId="AD" clId="Web-{208826D2-29DF-4B00-82EF-B4FB3A049882}" dt="2021-04-12T17:51:55.272" v="9" actId="1076"/>
      <pc:docMkLst>
        <pc:docMk/>
      </pc:docMkLst>
      <pc:sldChg chg="modSp">
        <pc:chgData name="Beeler Martin (beelema1)" userId="S::beelema1@students.zhaw.ch::0feb72bc-7262-4de5-8a5b-365de732028f" providerId="AD" clId="Web-{208826D2-29DF-4B00-82EF-B4FB3A049882}" dt="2021-04-12T17:51:55.272" v="9" actId="1076"/>
        <pc:sldMkLst>
          <pc:docMk/>
          <pc:sldMk cId="979357808" sldId="297"/>
        </pc:sldMkLst>
        <pc:picChg chg="mod">
          <ac:chgData name="Beeler Martin (beelema1)" userId="S::beelema1@students.zhaw.ch::0feb72bc-7262-4de5-8a5b-365de732028f" providerId="AD" clId="Web-{208826D2-29DF-4B00-82EF-B4FB3A049882}" dt="2021-04-12T17:51:55.272" v="9" actId="1076"/>
          <ac:picMkLst>
            <pc:docMk/>
            <pc:sldMk cId="979357808" sldId="297"/>
            <ac:picMk id="2" creationId="{3263F1E0-D654-4F01-AF03-C66BA9FDB340}"/>
          </ac:picMkLst>
        </pc:picChg>
      </pc:sldChg>
    </pc:docChg>
  </pc:docChgLst>
  <pc:docChgLst>
    <pc:chgData name="Rehmann Christoph (rehmachr)" userId="S::rehmachr@students.zhaw.ch::7121fd45-1c4f-4f7f-912c-b7db6e7f2492" providerId="AD" clId="Web-{37817E30-27A0-4B8A-A5D1-40D9F70A4C67}"/>
    <pc:docChg chg="delSld modSld">
      <pc:chgData name="Rehmann Christoph (rehmachr)" userId="S::rehmachr@students.zhaw.ch::7121fd45-1c4f-4f7f-912c-b7db6e7f2492" providerId="AD" clId="Web-{37817E30-27A0-4B8A-A5D1-40D9F70A4C67}" dt="2021-04-11T14:30:05.054" v="5"/>
      <pc:docMkLst>
        <pc:docMk/>
      </pc:docMkLst>
      <pc:sldChg chg="addSp modSp">
        <pc:chgData name="Rehmann Christoph (rehmachr)" userId="S::rehmachr@students.zhaw.ch::7121fd45-1c4f-4f7f-912c-b7db6e7f2492" providerId="AD" clId="Web-{37817E30-27A0-4B8A-A5D1-40D9F70A4C67}" dt="2021-04-11T14:30:02.461" v="4" actId="1076"/>
        <pc:sldMkLst>
          <pc:docMk/>
          <pc:sldMk cId="492084699" sldId="302"/>
        </pc:sldMkLst>
        <pc:picChg chg="add mod">
          <ac:chgData name="Rehmann Christoph (rehmachr)" userId="S::rehmachr@students.zhaw.ch::7121fd45-1c4f-4f7f-912c-b7db6e7f2492" providerId="AD" clId="Web-{37817E30-27A0-4B8A-A5D1-40D9F70A4C67}" dt="2021-04-11T14:30:02.461" v="4" actId="1076"/>
          <ac:picMkLst>
            <pc:docMk/>
            <pc:sldMk cId="492084699" sldId="302"/>
            <ac:picMk id="3" creationId="{07431947-0AFD-49DC-8954-54AA73E74AD1}"/>
          </ac:picMkLst>
        </pc:picChg>
      </pc:sldChg>
      <pc:sldChg chg="del">
        <pc:chgData name="Rehmann Christoph (rehmachr)" userId="S::rehmachr@students.zhaw.ch::7121fd45-1c4f-4f7f-912c-b7db6e7f2492" providerId="AD" clId="Web-{37817E30-27A0-4B8A-A5D1-40D9F70A4C67}" dt="2021-04-11T14:30:05.054" v="5"/>
        <pc:sldMkLst>
          <pc:docMk/>
          <pc:sldMk cId="3894541141" sldId="304"/>
        </pc:sldMkLst>
      </pc:sldChg>
    </pc:docChg>
  </pc:docChgLst>
  <pc:docChgLst>
    <pc:chgData name="Beeler Martin (beelema1)" userId="S::beelema1@students.zhaw.ch::0feb72bc-7262-4de5-8a5b-365de732028f" providerId="AD" clId="Web-{7EF6406E-70E8-45CE-94F1-A31C5F8AEDEA}"/>
    <pc:docChg chg="modSld">
      <pc:chgData name="Beeler Martin (beelema1)" userId="S::beelema1@students.zhaw.ch::0feb72bc-7262-4de5-8a5b-365de732028f" providerId="AD" clId="Web-{7EF6406E-70E8-45CE-94F1-A31C5F8AEDEA}" dt="2021-04-12T07:26:42.167" v="24" actId="1076"/>
      <pc:docMkLst>
        <pc:docMk/>
      </pc:docMkLst>
      <pc:sldChg chg="addSp modSp">
        <pc:chgData name="Beeler Martin (beelema1)" userId="S::beelema1@students.zhaw.ch::0feb72bc-7262-4de5-8a5b-365de732028f" providerId="AD" clId="Web-{7EF6406E-70E8-45CE-94F1-A31C5F8AEDEA}" dt="2021-04-12T07:26:42.167" v="24" actId="1076"/>
        <pc:sldMkLst>
          <pc:docMk/>
          <pc:sldMk cId="979357808" sldId="297"/>
        </pc:sldMkLst>
        <pc:spChg chg="mod">
          <ac:chgData name="Beeler Martin (beelema1)" userId="S::beelema1@students.zhaw.ch::0feb72bc-7262-4de5-8a5b-365de732028f" providerId="AD" clId="Web-{7EF6406E-70E8-45CE-94F1-A31C5F8AEDEA}" dt="2021-04-12T07:26:32.463" v="22" actId="1076"/>
          <ac:spMkLst>
            <pc:docMk/>
            <pc:sldMk cId="979357808" sldId="297"/>
            <ac:spMk id="3" creationId="{00000000-0000-0000-0000-000000000000}"/>
          </ac:spMkLst>
        </pc:spChg>
        <pc:picChg chg="add mod">
          <ac:chgData name="Beeler Martin (beelema1)" userId="S::beelema1@students.zhaw.ch::0feb72bc-7262-4de5-8a5b-365de732028f" providerId="AD" clId="Web-{7EF6406E-70E8-45CE-94F1-A31C5F8AEDEA}" dt="2021-04-12T07:26:42.167" v="24" actId="1076"/>
          <ac:picMkLst>
            <pc:docMk/>
            <pc:sldMk cId="979357808" sldId="297"/>
            <ac:picMk id="2" creationId="{3263F1E0-D654-4F01-AF03-C66BA9FDB340}"/>
          </ac:picMkLst>
        </pc:picChg>
      </pc:sldChg>
      <pc:sldChg chg="modSp">
        <pc:chgData name="Beeler Martin (beelema1)" userId="S::beelema1@students.zhaw.ch::0feb72bc-7262-4de5-8a5b-365de732028f" providerId="AD" clId="Web-{7EF6406E-70E8-45CE-94F1-A31C5F8AEDEA}" dt="2021-04-12T07:23:14.295" v="13" actId="20577"/>
        <pc:sldMkLst>
          <pc:docMk/>
          <pc:sldMk cId="1680901812" sldId="298"/>
        </pc:sldMkLst>
        <pc:spChg chg="mod">
          <ac:chgData name="Beeler Martin (beelema1)" userId="S::beelema1@students.zhaw.ch::0feb72bc-7262-4de5-8a5b-365de732028f" providerId="AD" clId="Web-{7EF6406E-70E8-45CE-94F1-A31C5F8AEDEA}" dt="2021-04-12T07:23:14.295" v="13" actId="20577"/>
          <ac:spMkLst>
            <pc:docMk/>
            <pc:sldMk cId="1680901812" sldId="298"/>
            <ac:spMk id="8" creationId="{81E4B28D-6102-4606-A7CB-EA635FD3ECF6}"/>
          </ac:spMkLst>
        </pc:spChg>
      </pc:sldChg>
    </pc:docChg>
  </pc:docChgLst>
  <pc:docChgLst>
    <pc:chgData name="Rehmann Christoph (rehmachr)" userId="S::rehmachr@students.zhaw.ch::7121fd45-1c4f-4f7f-912c-b7db6e7f2492" providerId="AD" clId="Web-{541A9E6B-899B-4C5D-9A94-6B62D665ADE5}"/>
    <pc:docChg chg="addSld modSld sldOrd">
      <pc:chgData name="Rehmann Christoph (rehmachr)" userId="S::rehmachr@students.zhaw.ch::7121fd45-1c4f-4f7f-912c-b7db6e7f2492" providerId="AD" clId="Web-{541A9E6B-899B-4C5D-9A94-6B62D665ADE5}" dt="2021-04-11T14:27:20.031" v="190"/>
      <pc:docMkLst>
        <pc:docMk/>
      </pc:docMkLst>
      <pc:sldChg chg="modSp">
        <pc:chgData name="Rehmann Christoph (rehmachr)" userId="S::rehmachr@students.zhaw.ch::7121fd45-1c4f-4f7f-912c-b7db6e7f2492" providerId="AD" clId="Web-{541A9E6B-899B-4C5D-9A94-6B62D665ADE5}" dt="2021-04-11T14:05:01.061" v="60" actId="14100"/>
        <pc:sldMkLst>
          <pc:docMk/>
          <pc:sldMk cId="1734243428" sldId="267"/>
        </pc:sldMkLst>
        <pc:spChg chg="mod">
          <ac:chgData name="Rehmann Christoph (rehmachr)" userId="S::rehmachr@students.zhaw.ch::7121fd45-1c4f-4f7f-912c-b7db6e7f2492" providerId="AD" clId="Web-{541A9E6B-899B-4C5D-9A94-6B62D665ADE5}" dt="2021-04-11T14:05:01.061" v="60" actId="14100"/>
          <ac:spMkLst>
            <pc:docMk/>
            <pc:sldMk cId="1734243428" sldId="267"/>
            <ac:spMk id="3" creationId="{00000000-0000-0000-0000-000000000000}"/>
          </ac:spMkLst>
        </pc:spChg>
      </pc:sldChg>
      <pc:sldChg chg="modSp">
        <pc:chgData name="Rehmann Christoph (rehmachr)" userId="S::rehmachr@students.zhaw.ch::7121fd45-1c4f-4f7f-912c-b7db6e7f2492" providerId="AD" clId="Web-{541A9E6B-899B-4C5D-9A94-6B62D665ADE5}" dt="2021-04-11T14:16:14.593" v="114" actId="20577"/>
        <pc:sldMkLst>
          <pc:docMk/>
          <pc:sldMk cId="3208434276" sldId="271"/>
        </pc:sldMkLst>
        <pc:spChg chg="mod">
          <ac:chgData name="Rehmann Christoph (rehmachr)" userId="S::rehmachr@students.zhaw.ch::7121fd45-1c4f-4f7f-912c-b7db6e7f2492" providerId="AD" clId="Web-{541A9E6B-899B-4C5D-9A94-6B62D665ADE5}" dt="2021-04-11T14:16:14.593" v="114" actId="20577"/>
          <ac:spMkLst>
            <pc:docMk/>
            <pc:sldMk cId="3208434276" sldId="271"/>
            <ac:spMk id="3" creationId="{00000000-0000-0000-0000-000000000000}"/>
          </ac:spMkLst>
        </pc:spChg>
      </pc:sldChg>
      <pc:sldChg chg="modSp">
        <pc:chgData name="Rehmann Christoph (rehmachr)" userId="S::rehmachr@students.zhaw.ch::7121fd45-1c4f-4f7f-912c-b7db6e7f2492" providerId="AD" clId="Web-{541A9E6B-899B-4C5D-9A94-6B62D665ADE5}" dt="2021-04-11T14:08:07.335" v="82" actId="20577"/>
        <pc:sldMkLst>
          <pc:docMk/>
          <pc:sldMk cId="554086434" sldId="275"/>
        </pc:sldMkLst>
        <pc:spChg chg="mod">
          <ac:chgData name="Rehmann Christoph (rehmachr)" userId="S::rehmachr@students.zhaw.ch::7121fd45-1c4f-4f7f-912c-b7db6e7f2492" providerId="AD" clId="Web-{541A9E6B-899B-4C5D-9A94-6B62D665ADE5}" dt="2021-04-11T14:08:07.335" v="82" actId="20577"/>
          <ac:spMkLst>
            <pc:docMk/>
            <pc:sldMk cId="554086434" sldId="275"/>
            <ac:spMk id="9" creationId="{6BCA2FED-1672-4CC6-9104-52544289D805}"/>
          </ac:spMkLst>
        </pc:spChg>
      </pc:sldChg>
      <pc:sldChg chg="addSp delSp modSp">
        <pc:chgData name="Rehmann Christoph (rehmachr)" userId="S::rehmachr@students.zhaw.ch::7121fd45-1c4f-4f7f-912c-b7db6e7f2492" providerId="AD" clId="Web-{541A9E6B-899B-4C5D-9A94-6B62D665ADE5}" dt="2021-04-11T14:08:19.992" v="86" actId="1076"/>
        <pc:sldMkLst>
          <pc:docMk/>
          <pc:sldMk cId="3212421347" sldId="296"/>
        </pc:sldMkLst>
        <pc:spChg chg="del">
          <ac:chgData name="Rehmann Christoph (rehmachr)" userId="S::rehmachr@students.zhaw.ch::7121fd45-1c4f-4f7f-912c-b7db6e7f2492" providerId="AD" clId="Web-{541A9E6B-899B-4C5D-9A94-6B62D665ADE5}" dt="2021-04-11T14:06:03.611" v="76"/>
          <ac:spMkLst>
            <pc:docMk/>
            <pc:sldMk cId="3212421347" sldId="296"/>
            <ac:spMk id="8" creationId="{C3ED24E3-7505-4535-AADB-147EFBCE16FF}"/>
          </ac:spMkLst>
        </pc:spChg>
        <pc:picChg chg="add mod ord">
          <ac:chgData name="Rehmann Christoph (rehmachr)" userId="S::rehmachr@students.zhaw.ch::7121fd45-1c4f-4f7f-912c-b7db6e7f2492" providerId="AD" clId="Web-{541A9E6B-899B-4C5D-9A94-6B62D665ADE5}" dt="2021-04-11T14:06:06.736" v="77" actId="1076"/>
          <ac:picMkLst>
            <pc:docMk/>
            <pc:sldMk cId="3212421347" sldId="296"/>
            <ac:picMk id="3" creationId="{2DFA5A84-FC30-4E5A-9777-06FFD849736A}"/>
          </ac:picMkLst>
        </pc:picChg>
        <pc:picChg chg="add mod">
          <ac:chgData name="Rehmann Christoph (rehmachr)" userId="S::rehmachr@students.zhaw.ch::7121fd45-1c4f-4f7f-912c-b7db6e7f2492" providerId="AD" clId="Web-{541A9E6B-899B-4C5D-9A94-6B62D665ADE5}" dt="2021-04-11T14:06:27.565" v="80" actId="14100"/>
          <ac:picMkLst>
            <pc:docMk/>
            <pc:sldMk cId="3212421347" sldId="296"/>
            <ac:picMk id="4" creationId="{0978DD92-BB5A-490D-8CB3-E3FF72118088}"/>
          </ac:picMkLst>
        </pc:picChg>
        <pc:picChg chg="add mod">
          <ac:chgData name="Rehmann Christoph (rehmachr)" userId="S::rehmachr@students.zhaw.ch::7121fd45-1c4f-4f7f-912c-b7db6e7f2492" providerId="AD" clId="Web-{541A9E6B-899B-4C5D-9A94-6B62D665ADE5}" dt="2021-04-11T14:08:19.992" v="86" actId="1076"/>
          <ac:picMkLst>
            <pc:docMk/>
            <pc:sldMk cId="3212421347" sldId="296"/>
            <ac:picMk id="9" creationId="{93C1886A-978B-40AC-A4F7-6E6FB0719B98}"/>
          </ac:picMkLst>
        </pc:picChg>
      </pc:sldChg>
      <pc:sldChg chg="modSp new">
        <pc:chgData name="Rehmann Christoph (rehmachr)" userId="S::rehmachr@students.zhaw.ch::7121fd45-1c4f-4f7f-912c-b7db6e7f2492" providerId="AD" clId="Web-{541A9E6B-899B-4C5D-9A94-6B62D665ADE5}" dt="2021-04-11T14:21:26.967" v="156" actId="20577"/>
        <pc:sldMkLst>
          <pc:docMk/>
          <pc:sldMk cId="608558317" sldId="301"/>
        </pc:sldMkLst>
        <pc:spChg chg="mod">
          <ac:chgData name="Rehmann Christoph (rehmachr)" userId="S::rehmachr@students.zhaw.ch::7121fd45-1c4f-4f7f-912c-b7db6e7f2492" providerId="AD" clId="Web-{541A9E6B-899B-4C5D-9A94-6B62D665ADE5}" dt="2021-04-11T14:21:26.967" v="156" actId="20577"/>
          <ac:spMkLst>
            <pc:docMk/>
            <pc:sldMk cId="608558317" sldId="301"/>
            <ac:spMk id="2" creationId="{109E6DEF-463F-42C2-8E1B-BC956CC754AB}"/>
          </ac:spMkLst>
        </pc:spChg>
        <pc:spChg chg="mod">
          <ac:chgData name="Rehmann Christoph (rehmachr)" userId="S::rehmachr@students.zhaw.ch::7121fd45-1c4f-4f7f-912c-b7db6e7f2492" providerId="AD" clId="Web-{541A9E6B-899B-4C5D-9A94-6B62D665ADE5}" dt="2021-04-11T14:21:09.075" v="155" actId="20577"/>
          <ac:spMkLst>
            <pc:docMk/>
            <pc:sldMk cId="608558317" sldId="301"/>
            <ac:spMk id="3" creationId="{539D8022-3BD1-40AD-A38D-81A3467807F0}"/>
          </ac:spMkLst>
        </pc:spChg>
      </pc:sldChg>
      <pc:sldChg chg="addSp delSp modSp new ord">
        <pc:chgData name="Rehmann Christoph (rehmachr)" userId="S::rehmachr@students.zhaw.ch::7121fd45-1c4f-4f7f-912c-b7db6e7f2492" providerId="AD" clId="Web-{541A9E6B-899B-4C5D-9A94-6B62D665ADE5}" dt="2021-04-11T14:27:15.327" v="188" actId="1076"/>
        <pc:sldMkLst>
          <pc:docMk/>
          <pc:sldMk cId="492084699" sldId="302"/>
        </pc:sldMkLst>
        <pc:spChg chg="mod">
          <ac:chgData name="Rehmann Christoph (rehmachr)" userId="S::rehmachr@students.zhaw.ch::7121fd45-1c4f-4f7f-912c-b7db6e7f2492" providerId="AD" clId="Web-{541A9E6B-899B-4C5D-9A94-6B62D665ADE5}" dt="2021-04-11T14:24:44.664" v="163" actId="20577"/>
          <ac:spMkLst>
            <pc:docMk/>
            <pc:sldMk cId="492084699" sldId="302"/>
            <ac:spMk id="2" creationId="{A4D9576A-130D-40D2-99B8-68C674354E4C}"/>
          </ac:spMkLst>
        </pc:spChg>
        <pc:spChg chg="del">
          <ac:chgData name="Rehmann Christoph (rehmachr)" userId="S::rehmachr@students.zhaw.ch::7121fd45-1c4f-4f7f-912c-b7db6e7f2492" providerId="AD" clId="Web-{541A9E6B-899B-4C5D-9A94-6B62D665ADE5}" dt="2021-04-11T14:24:29.960" v="160"/>
          <ac:spMkLst>
            <pc:docMk/>
            <pc:sldMk cId="492084699" sldId="302"/>
            <ac:spMk id="3" creationId="{A467EFE1-DCEC-45EB-B931-3D4F2CDEF993}"/>
          </ac:spMkLst>
        </pc:spChg>
        <pc:spChg chg="add del mod">
          <ac:chgData name="Rehmann Christoph (rehmachr)" userId="S::rehmachr@students.zhaw.ch::7121fd45-1c4f-4f7f-912c-b7db6e7f2492" providerId="AD" clId="Web-{541A9E6B-899B-4C5D-9A94-6B62D665ADE5}" dt="2021-04-11T14:27:05.467" v="184"/>
          <ac:spMkLst>
            <pc:docMk/>
            <pc:sldMk cId="492084699" sldId="302"/>
            <ac:spMk id="9" creationId="{224A973A-2E14-484C-996D-5976828E6D29}"/>
          </ac:spMkLst>
        </pc:spChg>
        <pc:picChg chg="add del mod ord">
          <ac:chgData name="Rehmann Christoph (rehmachr)" userId="S::rehmachr@students.zhaw.ch::7121fd45-1c4f-4f7f-912c-b7db6e7f2492" providerId="AD" clId="Web-{541A9E6B-899B-4C5D-9A94-6B62D665ADE5}" dt="2021-04-11T14:26:09.855" v="183"/>
          <ac:picMkLst>
            <pc:docMk/>
            <pc:sldMk cId="492084699" sldId="302"/>
            <ac:picMk id="7" creationId="{47CCC4F0-BD02-4A74-96FC-0563E4F8D9CD}"/>
          </ac:picMkLst>
        </pc:picChg>
        <pc:picChg chg="add mod">
          <ac:chgData name="Rehmann Christoph (rehmachr)" userId="S::rehmachr@students.zhaw.ch::7121fd45-1c4f-4f7f-912c-b7db6e7f2492" providerId="AD" clId="Web-{541A9E6B-899B-4C5D-9A94-6B62D665ADE5}" dt="2021-04-11T14:27:15.327" v="188" actId="1076"/>
          <ac:picMkLst>
            <pc:docMk/>
            <pc:sldMk cId="492084699" sldId="302"/>
            <ac:picMk id="10" creationId="{F9644F60-8C47-4285-9C0D-A148472FB163}"/>
          </ac:picMkLst>
        </pc:picChg>
      </pc:sldChg>
      <pc:sldChg chg="addSp modSp new">
        <pc:chgData name="Rehmann Christoph (rehmachr)" userId="S::rehmachr@students.zhaw.ch::7121fd45-1c4f-4f7f-912c-b7db6e7f2492" providerId="AD" clId="Web-{541A9E6B-899B-4C5D-9A94-6B62D665ADE5}" dt="2021-04-11T14:26:01.949" v="181" actId="14100"/>
        <pc:sldMkLst>
          <pc:docMk/>
          <pc:sldMk cId="3314241863" sldId="303"/>
        </pc:sldMkLst>
        <pc:spChg chg="mod">
          <ac:chgData name="Rehmann Christoph (rehmachr)" userId="S::rehmachr@students.zhaw.ch::7121fd45-1c4f-4f7f-912c-b7db6e7f2492" providerId="AD" clId="Web-{541A9E6B-899B-4C5D-9A94-6B62D665ADE5}" dt="2021-04-11T14:24:56.961" v="166" actId="20577"/>
          <ac:spMkLst>
            <pc:docMk/>
            <pc:sldMk cId="3314241863" sldId="303"/>
            <ac:spMk id="2" creationId="{8576E097-ED78-402C-9DC2-578D129181B8}"/>
          </ac:spMkLst>
        </pc:spChg>
        <pc:spChg chg="mod">
          <ac:chgData name="Rehmann Christoph (rehmachr)" userId="S::rehmachr@students.zhaw.ch::7121fd45-1c4f-4f7f-912c-b7db6e7f2492" providerId="AD" clId="Web-{541A9E6B-899B-4C5D-9A94-6B62D665ADE5}" dt="2021-04-11T14:25:54.698" v="179" actId="20577"/>
          <ac:spMkLst>
            <pc:docMk/>
            <pc:sldMk cId="3314241863" sldId="303"/>
            <ac:spMk id="3" creationId="{92D680BF-3E66-4A59-9086-6D0866520CD5}"/>
          </ac:spMkLst>
        </pc:spChg>
        <pc:picChg chg="add mod">
          <ac:chgData name="Rehmann Christoph (rehmachr)" userId="S::rehmachr@students.zhaw.ch::7121fd45-1c4f-4f7f-912c-b7db6e7f2492" providerId="AD" clId="Web-{541A9E6B-899B-4C5D-9A94-6B62D665ADE5}" dt="2021-04-11T14:26:01.949" v="181" actId="14100"/>
          <ac:picMkLst>
            <pc:docMk/>
            <pc:sldMk cId="3314241863" sldId="303"/>
            <ac:picMk id="8" creationId="{78513085-8F48-4A45-B6D6-C9EE46502BBC}"/>
          </ac:picMkLst>
        </pc:picChg>
      </pc:sldChg>
      <pc:sldChg chg="delSp add replId">
        <pc:chgData name="Rehmann Christoph (rehmachr)" userId="S::rehmachr@students.zhaw.ch::7121fd45-1c4f-4f7f-912c-b7db6e7f2492" providerId="AD" clId="Web-{541A9E6B-899B-4C5D-9A94-6B62D665ADE5}" dt="2021-04-11T14:27:20.031" v="190"/>
        <pc:sldMkLst>
          <pc:docMk/>
          <pc:sldMk cId="3894541141" sldId="304"/>
        </pc:sldMkLst>
        <pc:picChg chg="del">
          <ac:chgData name="Rehmann Christoph (rehmachr)" userId="S::rehmachr@students.zhaw.ch::7121fd45-1c4f-4f7f-912c-b7db6e7f2492" providerId="AD" clId="Web-{541A9E6B-899B-4C5D-9A94-6B62D665ADE5}" dt="2021-04-11T14:27:20.031" v="190"/>
          <ac:picMkLst>
            <pc:docMk/>
            <pc:sldMk cId="3894541141" sldId="304"/>
            <ac:picMk id="10" creationId="{F9644F60-8C47-4285-9C0D-A148472FB163}"/>
          </ac:picMkLst>
        </pc:picChg>
      </pc:sldChg>
    </pc:docChg>
  </pc:docChgLst>
  <pc:docChgLst>
    <pc:chgData name="Beeler Martin (beelema1)" userId="S::beelema1@students.zhaw.ch::0feb72bc-7262-4de5-8a5b-365de732028f" providerId="AD" clId="Web-{22F6BF34-AD1F-47FA-AA21-59CB9755ABF6}"/>
    <pc:docChg chg="modSld">
      <pc:chgData name="Beeler Martin (beelema1)" userId="S::beelema1@students.zhaw.ch::0feb72bc-7262-4de5-8a5b-365de732028f" providerId="AD" clId="Web-{22F6BF34-AD1F-47FA-AA21-59CB9755ABF6}" dt="2021-04-12T07:31:56.400" v="15" actId="1076"/>
      <pc:docMkLst>
        <pc:docMk/>
      </pc:docMkLst>
      <pc:sldChg chg="modSp">
        <pc:chgData name="Beeler Martin (beelema1)" userId="S::beelema1@students.zhaw.ch::0feb72bc-7262-4de5-8a5b-365de732028f" providerId="AD" clId="Web-{22F6BF34-AD1F-47FA-AA21-59CB9755ABF6}" dt="2021-04-12T07:31:56.400" v="15" actId="1076"/>
        <pc:sldMkLst>
          <pc:docMk/>
          <pc:sldMk cId="1680901812" sldId="298"/>
        </pc:sldMkLst>
        <pc:picChg chg="mod modCrop">
          <ac:chgData name="Beeler Martin (beelema1)" userId="S::beelema1@students.zhaw.ch::0feb72bc-7262-4de5-8a5b-365de732028f" providerId="AD" clId="Web-{22F6BF34-AD1F-47FA-AA21-59CB9755ABF6}" dt="2021-04-12T07:31:56.400" v="15" actId="1076"/>
          <ac:picMkLst>
            <pc:docMk/>
            <pc:sldMk cId="1680901812" sldId="298"/>
            <ac:picMk id="13" creationId="{F9D0D547-A36B-4209-B98D-193ADDED0CAA}"/>
          </ac:picMkLst>
        </pc:picChg>
      </pc:sldChg>
    </pc:docChg>
  </pc:docChgLst>
  <pc:docChgLst>
    <pc:chgData name="Rehmann Christoph (rehmachr)" userId="S::rehmachr@students.zhaw.ch::7121fd45-1c4f-4f7f-912c-b7db6e7f2492" providerId="AD" clId="Web-{B0F51D19-D2C4-43EE-BCB9-0FD2BA7C5564}"/>
    <pc:docChg chg="delSld modSld sldOrd">
      <pc:chgData name="Rehmann Christoph (rehmachr)" userId="S::rehmachr@students.zhaw.ch::7121fd45-1c4f-4f7f-912c-b7db6e7f2492" providerId="AD" clId="Web-{B0F51D19-D2C4-43EE-BCB9-0FD2BA7C5564}" dt="2021-04-11T15:43:01.327" v="251" actId="20577"/>
      <pc:docMkLst>
        <pc:docMk/>
      </pc:docMkLst>
      <pc:sldChg chg="del">
        <pc:chgData name="Rehmann Christoph (rehmachr)" userId="S::rehmachr@students.zhaw.ch::7121fd45-1c4f-4f7f-912c-b7db6e7f2492" providerId="AD" clId="Web-{B0F51D19-D2C4-43EE-BCB9-0FD2BA7C5564}" dt="2021-04-11T15:42:19.716" v="237"/>
        <pc:sldMkLst>
          <pc:docMk/>
          <pc:sldMk cId="1707469238" sldId="263"/>
        </pc:sldMkLst>
      </pc:sldChg>
      <pc:sldChg chg="modSp">
        <pc:chgData name="Rehmann Christoph (rehmachr)" userId="S::rehmachr@students.zhaw.ch::7121fd45-1c4f-4f7f-912c-b7db6e7f2492" providerId="AD" clId="Web-{B0F51D19-D2C4-43EE-BCB9-0FD2BA7C5564}" dt="2021-04-11T15:43:01.327" v="251" actId="20577"/>
        <pc:sldMkLst>
          <pc:docMk/>
          <pc:sldMk cId="3933257059" sldId="264"/>
        </pc:sldMkLst>
        <pc:spChg chg="mod">
          <ac:chgData name="Rehmann Christoph (rehmachr)" userId="S::rehmachr@students.zhaw.ch::7121fd45-1c4f-4f7f-912c-b7db6e7f2492" providerId="AD" clId="Web-{B0F51D19-D2C4-43EE-BCB9-0FD2BA7C5564}" dt="2021-04-11T15:35:21.065" v="111" actId="20577"/>
          <ac:spMkLst>
            <pc:docMk/>
            <pc:sldMk cId="3933257059" sldId="264"/>
            <ac:spMk id="2" creationId="{00000000-0000-0000-0000-000000000000}"/>
          </ac:spMkLst>
        </pc:spChg>
        <pc:spChg chg="mod">
          <ac:chgData name="Rehmann Christoph (rehmachr)" userId="S::rehmachr@students.zhaw.ch::7121fd45-1c4f-4f7f-912c-b7db6e7f2492" providerId="AD" clId="Web-{B0F51D19-D2C4-43EE-BCB9-0FD2BA7C5564}" dt="2021-04-11T15:43:01.327" v="251" actId="20577"/>
          <ac:spMkLst>
            <pc:docMk/>
            <pc:sldMk cId="3933257059" sldId="264"/>
            <ac:spMk id="3" creationId="{00000000-0000-0000-0000-000000000000}"/>
          </ac:spMkLst>
        </pc:spChg>
      </pc:sldChg>
      <pc:sldChg chg="modSp">
        <pc:chgData name="Rehmann Christoph (rehmachr)" userId="S::rehmachr@students.zhaw.ch::7121fd45-1c4f-4f7f-912c-b7db6e7f2492" providerId="AD" clId="Web-{B0F51D19-D2C4-43EE-BCB9-0FD2BA7C5564}" dt="2021-04-11T15:22:54.188" v="17" actId="20577"/>
        <pc:sldMkLst>
          <pc:docMk/>
          <pc:sldMk cId="3208434276" sldId="271"/>
        </pc:sldMkLst>
        <pc:spChg chg="mod">
          <ac:chgData name="Rehmann Christoph (rehmachr)" userId="S::rehmachr@students.zhaw.ch::7121fd45-1c4f-4f7f-912c-b7db6e7f2492" providerId="AD" clId="Web-{B0F51D19-D2C4-43EE-BCB9-0FD2BA7C5564}" dt="2021-04-11T15:22:54.188" v="17" actId="20577"/>
          <ac:spMkLst>
            <pc:docMk/>
            <pc:sldMk cId="3208434276" sldId="271"/>
            <ac:spMk id="3" creationId="{00000000-0000-0000-0000-000000000000}"/>
          </ac:spMkLst>
        </pc:spChg>
      </pc:sldChg>
      <pc:sldChg chg="modSp">
        <pc:chgData name="Rehmann Christoph (rehmachr)" userId="S::rehmachr@students.zhaw.ch::7121fd45-1c4f-4f7f-912c-b7db6e7f2492" providerId="AD" clId="Web-{B0F51D19-D2C4-43EE-BCB9-0FD2BA7C5564}" dt="2021-04-11T15:27:37.570" v="41" actId="20577"/>
        <pc:sldMkLst>
          <pc:docMk/>
          <pc:sldMk cId="554086434" sldId="275"/>
        </pc:sldMkLst>
        <pc:spChg chg="mod">
          <ac:chgData name="Rehmann Christoph (rehmachr)" userId="S::rehmachr@students.zhaw.ch::7121fd45-1c4f-4f7f-912c-b7db6e7f2492" providerId="AD" clId="Web-{B0F51D19-D2C4-43EE-BCB9-0FD2BA7C5564}" dt="2021-04-11T15:27:37.570" v="41" actId="20577"/>
          <ac:spMkLst>
            <pc:docMk/>
            <pc:sldMk cId="554086434" sldId="275"/>
            <ac:spMk id="9" creationId="{6BCA2FED-1672-4CC6-9104-52544289D805}"/>
          </ac:spMkLst>
        </pc:spChg>
      </pc:sldChg>
      <pc:sldChg chg="modSp">
        <pc:chgData name="Rehmann Christoph (rehmachr)" userId="S::rehmachr@students.zhaw.ch::7121fd45-1c4f-4f7f-912c-b7db6e7f2492" providerId="AD" clId="Web-{B0F51D19-D2C4-43EE-BCB9-0FD2BA7C5564}" dt="2021-04-11T15:42:06.966" v="236" actId="20577"/>
        <pc:sldMkLst>
          <pc:docMk/>
          <pc:sldMk cId="3972611545" sldId="285"/>
        </pc:sldMkLst>
        <pc:spChg chg="mod">
          <ac:chgData name="Rehmann Christoph (rehmachr)" userId="S::rehmachr@students.zhaw.ch::7121fd45-1c4f-4f7f-912c-b7db6e7f2492" providerId="AD" clId="Web-{B0F51D19-D2C4-43EE-BCB9-0FD2BA7C5564}" dt="2021-04-11T15:42:06.966" v="236" actId="20577"/>
          <ac:spMkLst>
            <pc:docMk/>
            <pc:sldMk cId="3972611545" sldId="285"/>
            <ac:spMk id="3" creationId="{97E3DA12-774D-4A1B-A94F-EB8F1381CDF6}"/>
          </ac:spMkLst>
        </pc:spChg>
      </pc:sldChg>
      <pc:sldChg chg="del">
        <pc:chgData name="Rehmann Christoph (rehmachr)" userId="S::rehmachr@students.zhaw.ch::7121fd45-1c4f-4f7f-912c-b7db6e7f2492" providerId="AD" clId="Web-{B0F51D19-D2C4-43EE-BCB9-0FD2BA7C5564}" dt="2021-04-11T15:24:06.596" v="18"/>
        <pc:sldMkLst>
          <pc:docMk/>
          <pc:sldMk cId="2337386177" sldId="287"/>
        </pc:sldMkLst>
      </pc:sldChg>
      <pc:sldChg chg="modSp ord">
        <pc:chgData name="Rehmann Christoph (rehmachr)" userId="S::rehmachr@students.zhaw.ch::7121fd45-1c4f-4f7f-912c-b7db6e7f2492" providerId="AD" clId="Web-{B0F51D19-D2C4-43EE-BCB9-0FD2BA7C5564}" dt="2021-04-11T15:28:17.587" v="42"/>
        <pc:sldMkLst>
          <pc:docMk/>
          <pc:sldMk cId="2694821465" sldId="289"/>
        </pc:sldMkLst>
        <pc:spChg chg="mod">
          <ac:chgData name="Rehmann Christoph (rehmachr)" userId="S::rehmachr@students.zhaw.ch::7121fd45-1c4f-4f7f-912c-b7db6e7f2492" providerId="AD" clId="Web-{B0F51D19-D2C4-43EE-BCB9-0FD2BA7C5564}" dt="2021-04-11T15:25:27.848" v="21" actId="20577"/>
          <ac:spMkLst>
            <pc:docMk/>
            <pc:sldMk cId="2694821465" sldId="289"/>
            <ac:spMk id="3" creationId="{00000000-0000-0000-0000-000000000000}"/>
          </ac:spMkLst>
        </pc:spChg>
      </pc:sldChg>
      <pc:sldChg chg="modSp">
        <pc:chgData name="Rehmann Christoph (rehmachr)" userId="S::rehmachr@students.zhaw.ch::7121fd45-1c4f-4f7f-912c-b7db6e7f2492" providerId="AD" clId="Web-{B0F51D19-D2C4-43EE-BCB9-0FD2BA7C5564}" dt="2021-04-11T15:30:27.621" v="43" actId="20577"/>
        <pc:sldMkLst>
          <pc:docMk/>
          <pc:sldMk cId="1235547859" sldId="300"/>
        </pc:sldMkLst>
        <pc:spChg chg="mod">
          <ac:chgData name="Rehmann Christoph (rehmachr)" userId="S::rehmachr@students.zhaw.ch::7121fd45-1c4f-4f7f-912c-b7db6e7f2492" providerId="AD" clId="Web-{B0F51D19-D2C4-43EE-BCB9-0FD2BA7C5564}" dt="2021-04-11T15:30:27.621" v="43" actId="20577"/>
          <ac:spMkLst>
            <pc:docMk/>
            <pc:sldMk cId="1235547859" sldId="300"/>
            <ac:spMk id="2" creationId="{00000000-0000-0000-0000-000000000000}"/>
          </ac:spMkLst>
        </pc:spChg>
      </pc:sldChg>
      <pc:sldChg chg="modSp">
        <pc:chgData name="Rehmann Christoph (rehmachr)" userId="S::rehmachr@students.zhaw.ch::7121fd45-1c4f-4f7f-912c-b7db6e7f2492" providerId="AD" clId="Web-{B0F51D19-D2C4-43EE-BCB9-0FD2BA7C5564}" dt="2021-04-11T15:33:31.828" v="100" actId="20577"/>
        <pc:sldMkLst>
          <pc:docMk/>
          <pc:sldMk cId="608558317" sldId="301"/>
        </pc:sldMkLst>
        <pc:spChg chg="mod">
          <ac:chgData name="Rehmann Christoph (rehmachr)" userId="S::rehmachr@students.zhaw.ch::7121fd45-1c4f-4f7f-912c-b7db6e7f2492" providerId="AD" clId="Web-{B0F51D19-D2C4-43EE-BCB9-0FD2BA7C5564}" dt="2021-04-11T15:33:31.828" v="100" actId="20577"/>
          <ac:spMkLst>
            <pc:docMk/>
            <pc:sldMk cId="608558317" sldId="301"/>
            <ac:spMk id="3" creationId="{539D8022-3BD1-40AD-A38D-81A3467807F0}"/>
          </ac:spMkLst>
        </pc:spChg>
      </pc:sldChg>
      <pc:sldChg chg="modSp">
        <pc:chgData name="Rehmann Christoph (rehmachr)" userId="S::rehmachr@students.zhaw.ch::7121fd45-1c4f-4f7f-912c-b7db6e7f2492" providerId="AD" clId="Web-{B0F51D19-D2C4-43EE-BCB9-0FD2BA7C5564}" dt="2021-04-11T15:31:16.528" v="49" actId="20577"/>
        <pc:sldMkLst>
          <pc:docMk/>
          <pc:sldMk cId="3314241863" sldId="303"/>
        </pc:sldMkLst>
        <pc:spChg chg="mod">
          <ac:chgData name="Rehmann Christoph (rehmachr)" userId="S::rehmachr@students.zhaw.ch::7121fd45-1c4f-4f7f-912c-b7db6e7f2492" providerId="AD" clId="Web-{B0F51D19-D2C4-43EE-BCB9-0FD2BA7C5564}" dt="2021-04-11T15:31:16.528" v="49" actId="20577"/>
          <ac:spMkLst>
            <pc:docMk/>
            <pc:sldMk cId="3314241863" sldId="303"/>
            <ac:spMk id="3" creationId="{92D680BF-3E66-4A59-9086-6D0866520CD5}"/>
          </ac:spMkLst>
        </pc:spChg>
      </pc:sldChg>
    </pc:docChg>
  </pc:docChgLst>
  <pc:docChgLst>
    <pc:chgData name="Rehmann Christoph (rehmachr)" userId="S::rehmachr@students.zhaw.ch::7121fd45-1c4f-4f7f-912c-b7db6e7f2492" providerId="AD" clId="Web-{453ABD9F-4077-2000-AD83-D03D14A29983}"/>
    <pc:docChg chg="modSld">
      <pc:chgData name="Rehmann Christoph (rehmachr)" userId="S::rehmachr@students.zhaw.ch::7121fd45-1c4f-4f7f-912c-b7db6e7f2492" providerId="AD" clId="Web-{453ABD9F-4077-2000-AD83-D03D14A29983}" dt="2021-04-11T15:18:21.958" v="41" actId="20577"/>
      <pc:docMkLst>
        <pc:docMk/>
      </pc:docMkLst>
      <pc:sldChg chg="modSp">
        <pc:chgData name="Rehmann Christoph (rehmachr)" userId="S::rehmachr@students.zhaw.ch::7121fd45-1c4f-4f7f-912c-b7db6e7f2492" providerId="AD" clId="Web-{453ABD9F-4077-2000-AD83-D03D14A29983}" dt="2021-04-11T15:10:16.959" v="7" actId="20577"/>
        <pc:sldMkLst>
          <pc:docMk/>
          <pc:sldMk cId="608558317" sldId="301"/>
        </pc:sldMkLst>
        <pc:spChg chg="mod">
          <ac:chgData name="Rehmann Christoph (rehmachr)" userId="S::rehmachr@students.zhaw.ch::7121fd45-1c4f-4f7f-912c-b7db6e7f2492" providerId="AD" clId="Web-{453ABD9F-4077-2000-AD83-D03D14A29983}" dt="2021-04-11T15:10:16.959" v="7" actId="20577"/>
          <ac:spMkLst>
            <pc:docMk/>
            <pc:sldMk cId="608558317" sldId="301"/>
            <ac:spMk id="3" creationId="{539D8022-3BD1-40AD-A38D-81A3467807F0}"/>
          </ac:spMkLst>
        </pc:spChg>
      </pc:sldChg>
      <pc:sldChg chg="modSp">
        <pc:chgData name="Rehmann Christoph (rehmachr)" userId="S::rehmachr@students.zhaw.ch::7121fd45-1c4f-4f7f-912c-b7db6e7f2492" providerId="AD" clId="Web-{453ABD9F-4077-2000-AD83-D03D14A29983}" dt="2021-04-11T15:18:21.958" v="41" actId="20577"/>
        <pc:sldMkLst>
          <pc:docMk/>
          <pc:sldMk cId="3314241863" sldId="303"/>
        </pc:sldMkLst>
        <pc:spChg chg="mod">
          <ac:chgData name="Rehmann Christoph (rehmachr)" userId="S::rehmachr@students.zhaw.ch::7121fd45-1c4f-4f7f-912c-b7db6e7f2492" providerId="AD" clId="Web-{453ABD9F-4077-2000-AD83-D03D14A29983}" dt="2021-04-11T15:18:21.958" v="41" actId="20577"/>
          <ac:spMkLst>
            <pc:docMk/>
            <pc:sldMk cId="3314241863" sldId="303"/>
            <ac:spMk id="3" creationId="{92D680BF-3E66-4A59-9086-6D0866520CD5}"/>
          </ac:spMkLst>
        </pc:spChg>
        <pc:picChg chg="mod">
          <ac:chgData name="Rehmann Christoph (rehmachr)" userId="S::rehmachr@students.zhaw.ch::7121fd45-1c4f-4f7f-912c-b7db6e7f2492" providerId="AD" clId="Web-{453ABD9F-4077-2000-AD83-D03D14A29983}" dt="2021-04-11T15:10:31.600" v="12" actId="1076"/>
          <ac:picMkLst>
            <pc:docMk/>
            <pc:sldMk cId="3314241863" sldId="303"/>
            <ac:picMk id="8" creationId="{78513085-8F48-4A45-B6D6-C9EE46502BBC}"/>
          </ac:picMkLst>
        </pc:picChg>
      </pc:sldChg>
    </pc:docChg>
  </pc:docChgLst>
  <pc:docChgLst>
    <pc:chgData name="Felder Thomas (feldetho)" userId="S::feldetho@students.zhaw.ch::24e74a1d-07b0-47ef-8795-e9a3b10a80b8" providerId="AD" clId="Web-{57F3599C-A670-442E-BC97-8EDEC32BC396}"/>
    <pc:docChg chg="modSld">
      <pc:chgData name="Felder Thomas (feldetho)" userId="S::feldetho@students.zhaw.ch::24e74a1d-07b0-47ef-8795-e9a3b10a80b8" providerId="AD" clId="Web-{57F3599C-A670-442E-BC97-8EDEC32BC396}" dt="2021-04-12T06:13:51.345" v="5" actId="1076"/>
      <pc:docMkLst>
        <pc:docMk/>
      </pc:docMkLst>
      <pc:sldChg chg="addSp delSp modSp">
        <pc:chgData name="Felder Thomas (feldetho)" userId="S::feldetho@students.zhaw.ch::24e74a1d-07b0-47ef-8795-e9a3b10a80b8" providerId="AD" clId="Web-{57F3599C-A670-442E-BC97-8EDEC32BC396}" dt="2021-04-12T06:13:51.345" v="5" actId="1076"/>
        <pc:sldMkLst>
          <pc:docMk/>
          <pc:sldMk cId="4056291860" sldId="311"/>
        </pc:sldMkLst>
        <pc:spChg chg="del">
          <ac:chgData name="Felder Thomas (feldetho)" userId="S::feldetho@students.zhaw.ch::24e74a1d-07b0-47ef-8795-e9a3b10a80b8" providerId="AD" clId="Web-{57F3599C-A670-442E-BC97-8EDEC32BC396}" dt="2021-04-12T06:11:23.264" v="0"/>
          <ac:spMkLst>
            <pc:docMk/>
            <pc:sldMk cId="4056291860" sldId="311"/>
            <ac:spMk id="2" creationId="{189CAE28-180F-4B5E-A8E5-91A128FDAC7A}"/>
          </ac:spMkLst>
        </pc:spChg>
        <pc:picChg chg="add mod">
          <ac:chgData name="Felder Thomas (feldetho)" userId="S::feldetho@students.zhaw.ch::24e74a1d-07b0-47ef-8795-e9a3b10a80b8" providerId="AD" clId="Web-{57F3599C-A670-442E-BC97-8EDEC32BC396}" dt="2021-04-12T06:13:51.345" v="5" actId="1076"/>
          <ac:picMkLst>
            <pc:docMk/>
            <pc:sldMk cId="4056291860" sldId="311"/>
            <ac:picMk id="3" creationId="{64E9B9F2-B7DF-41AB-89D7-7489E348DD6C}"/>
          </ac:picMkLst>
        </pc:picChg>
      </pc:sldChg>
    </pc:docChg>
  </pc:docChgLst>
  <pc:docChgLst>
    <pc:chgData name="Beeler Martin (beelema1)" userId="S::beelema1@students.zhaw.ch::0feb72bc-7262-4de5-8a5b-365de732028f" providerId="AD" clId="Web-{731B3824-DBED-40D5-9231-9A328BC47536}"/>
    <pc:docChg chg="addSld delSld modSld">
      <pc:chgData name="Beeler Martin (beelema1)" userId="S::beelema1@students.zhaw.ch::0feb72bc-7262-4de5-8a5b-365de732028f" providerId="AD" clId="Web-{731B3824-DBED-40D5-9231-9A328BC47536}" dt="2021-04-11T16:18:01.485" v="555" actId="14100"/>
      <pc:docMkLst>
        <pc:docMk/>
      </pc:docMkLst>
      <pc:sldChg chg="addSp delSp modSp">
        <pc:chgData name="Beeler Martin (beelema1)" userId="S::beelema1@students.zhaw.ch::0feb72bc-7262-4de5-8a5b-365de732028f" providerId="AD" clId="Web-{731B3824-DBED-40D5-9231-9A328BC47536}" dt="2021-04-11T16:18:01.485" v="555" actId="14100"/>
        <pc:sldMkLst>
          <pc:docMk/>
          <pc:sldMk cId="1338836630" sldId="305"/>
        </pc:sldMkLst>
        <pc:spChg chg="mod">
          <ac:chgData name="Beeler Martin (beelema1)" userId="S::beelema1@students.zhaw.ch::0feb72bc-7262-4de5-8a5b-365de732028f" providerId="AD" clId="Web-{731B3824-DBED-40D5-9231-9A328BC47536}" dt="2021-04-11T14:51:37.672" v="53" actId="20577"/>
          <ac:spMkLst>
            <pc:docMk/>
            <pc:sldMk cId="1338836630" sldId="305"/>
            <ac:spMk id="2" creationId="{817C2DD5-D4E6-4F4A-B43F-0E349B9A37AC}"/>
          </ac:spMkLst>
        </pc:spChg>
        <pc:spChg chg="del">
          <ac:chgData name="Beeler Martin (beelema1)" userId="S::beelema1@students.zhaw.ch::0feb72bc-7262-4de5-8a5b-365de732028f" providerId="AD" clId="Web-{731B3824-DBED-40D5-9231-9A328BC47536}" dt="2021-04-11T14:37:52.933" v="0"/>
          <ac:spMkLst>
            <pc:docMk/>
            <pc:sldMk cId="1338836630" sldId="305"/>
            <ac:spMk id="12" creationId="{F01C65D8-9795-4DA1-86C6-19855AA591DC}"/>
          </ac:spMkLst>
        </pc:spChg>
        <pc:spChg chg="add del">
          <ac:chgData name="Beeler Martin (beelema1)" userId="S::beelema1@students.zhaw.ch::0feb72bc-7262-4de5-8a5b-365de732028f" providerId="AD" clId="Web-{731B3824-DBED-40D5-9231-9A328BC47536}" dt="2021-04-11T14:59:10.729" v="109"/>
          <ac:spMkLst>
            <pc:docMk/>
            <pc:sldMk cId="1338836630" sldId="305"/>
            <ac:spMk id="13" creationId="{C205CB2A-B361-4DE5-A662-226878E37A0E}"/>
          </ac:spMkLst>
        </pc:spChg>
        <pc:spChg chg="add del">
          <ac:chgData name="Beeler Martin (beelema1)" userId="S::beelema1@students.zhaw.ch::0feb72bc-7262-4de5-8a5b-365de732028f" providerId="AD" clId="Web-{731B3824-DBED-40D5-9231-9A328BC47536}" dt="2021-04-11T14:59:43.496" v="111"/>
          <ac:spMkLst>
            <pc:docMk/>
            <pc:sldMk cId="1338836630" sldId="305"/>
            <ac:spMk id="14" creationId="{FA79C3FA-4B30-4AEE-842D-AE14D3F84A7C}"/>
          </ac:spMkLst>
        </pc:spChg>
        <pc:spChg chg="add mod">
          <ac:chgData name="Beeler Martin (beelema1)" userId="S::beelema1@students.zhaw.ch::0feb72bc-7262-4de5-8a5b-365de732028f" providerId="AD" clId="Web-{731B3824-DBED-40D5-9231-9A328BC47536}" dt="2021-04-11T16:18:01.485" v="555" actId="14100"/>
          <ac:spMkLst>
            <pc:docMk/>
            <pc:sldMk cId="1338836630" sldId="305"/>
            <ac:spMk id="15" creationId="{55159108-F26F-4AFC-97AE-2E96D47ADDC5}"/>
          </ac:spMkLst>
        </pc:spChg>
        <pc:picChg chg="add mod ord">
          <ac:chgData name="Beeler Martin (beelema1)" userId="S::beelema1@students.zhaw.ch::0feb72bc-7262-4de5-8a5b-365de732028f" providerId="AD" clId="Web-{731B3824-DBED-40D5-9231-9A328BC47536}" dt="2021-04-11T14:57:51.477" v="105" actId="1076"/>
          <ac:picMkLst>
            <pc:docMk/>
            <pc:sldMk cId="1338836630" sldId="305"/>
            <ac:picMk id="3" creationId="{E1F0EE7D-9EBE-4FF9-89B1-CD274DC31994}"/>
          </ac:picMkLst>
        </pc:picChg>
        <pc:picChg chg="add del mod">
          <ac:chgData name="Beeler Martin (beelema1)" userId="S::beelema1@students.zhaw.ch::0feb72bc-7262-4de5-8a5b-365de732028f" providerId="AD" clId="Web-{731B3824-DBED-40D5-9231-9A328BC47536}" dt="2021-04-11T14:48:35.605" v="43"/>
          <ac:picMkLst>
            <pc:docMk/>
            <pc:sldMk cId="1338836630" sldId="305"/>
            <ac:picMk id="4" creationId="{05F37807-8501-4CE7-A6D7-BF635B90FD1A}"/>
          </ac:picMkLst>
        </pc:picChg>
        <pc:picChg chg="del mod">
          <ac:chgData name="Beeler Martin (beelema1)" userId="S::beelema1@students.zhaw.ch::0feb72bc-7262-4de5-8a5b-365de732028f" providerId="AD" clId="Web-{731B3824-DBED-40D5-9231-9A328BC47536}" dt="2021-04-11T14:48:38.339" v="47"/>
          <ac:picMkLst>
            <pc:docMk/>
            <pc:sldMk cId="1338836630" sldId="305"/>
            <ac:picMk id="8" creationId="{30D761E1-0078-497C-A537-B71254E53AB3}"/>
          </ac:picMkLst>
        </pc:picChg>
        <pc:picChg chg="add mod">
          <ac:chgData name="Beeler Martin (beelema1)" userId="S::beelema1@students.zhaw.ch::0feb72bc-7262-4de5-8a5b-365de732028f" providerId="AD" clId="Web-{731B3824-DBED-40D5-9231-9A328BC47536}" dt="2021-04-11T14:57:51.446" v="104" actId="1076"/>
          <ac:picMkLst>
            <pc:docMk/>
            <pc:sldMk cId="1338836630" sldId="305"/>
            <ac:picMk id="9" creationId="{A8D9ED79-1736-46E8-BF9A-8A8D52AD60E0}"/>
          </ac:picMkLst>
        </pc:picChg>
        <pc:picChg chg="del mod">
          <ac:chgData name="Beeler Martin (beelema1)" userId="S::beelema1@students.zhaw.ch::0feb72bc-7262-4de5-8a5b-365de732028f" providerId="AD" clId="Web-{731B3824-DBED-40D5-9231-9A328BC47536}" dt="2021-04-11T14:48:36.183" v="44"/>
          <ac:picMkLst>
            <pc:docMk/>
            <pc:sldMk cId="1338836630" sldId="305"/>
            <ac:picMk id="10" creationId="{72680659-0299-4469-A73C-794C299E232F}"/>
          </ac:picMkLst>
        </pc:picChg>
        <pc:picChg chg="add mod">
          <ac:chgData name="Beeler Martin (beelema1)" userId="S::beelema1@students.zhaw.ch::0feb72bc-7262-4de5-8a5b-365de732028f" providerId="AD" clId="Web-{731B3824-DBED-40D5-9231-9A328BC47536}" dt="2021-04-11T14:58:26.494" v="107" actId="1076"/>
          <ac:picMkLst>
            <pc:docMk/>
            <pc:sldMk cId="1338836630" sldId="305"/>
            <ac:picMk id="11" creationId="{3C321B24-1C94-47DD-AA23-7C42BB44F580}"/>
          </ac:picMkLst>
        </pc:picChg>
      </pc:sldChg>
      <pc:sldChg chg="addSp delSp modSp add">
        <pc:chgData name="Beeler Martin (beelema1)" userId="S::beelema1@students.zhaw.ch::0feb72bc-7262-4de5-8a5b-365de732028f" providerId="AD" clId="Web-{731B3824-DBED-40D5-9231-9A328BC47536}" dt="2021-04-11T15:31:31.418" v="327" actId="14100"/>
        <pc:sldMkLst>
          <pc:docMk/>
          <pc:sldMk cId="108197582" sldId="306"/>
        </pc:sldMkLst>
        <pc:spChg chg="add del mod">
          <ac:chgData name="Beeler Martin (beelema1)" userId="S::beelema1@students.zhaw.ch::0feb72bc-7262-4de5-8a5b-365de732028f" providerId="AD" clId="Web-{731B3824-DBED-40D5-9231-9A328BC47536}" dt="2021-04-11T14:56:22.288" v="88"/>
          <ac:spMkLst>
            <pc:docMk/>
            <pc:sldMk cId="108197582" sldId="306"/>
            <ac:spMk id="11" creationId="{8959A217-9630-4408-8A0E-E916F08F1F27}"/>
          </ac:spMkLst>
        </pc:spChg>
        <pc:picChg chg="del">
          <ac:chgData name="Beeler Martin (beelema1)" userId="S::beelema1@students.zhaw.ch::0feb72bc-7262-4de5-8a5b-365de732028f" providerId="AD" clId="Web-{731B3824-DBED-40D5-9231-9A328BC47536}" dt="2021-04-11T14:52:31.313" v="63"/>
          <ac:picMkLst>
            <pc:docMk/>
            <pc:sldMk cId="108197582" sldId="306"/>
            <ac:picMk id="3" creationId="{E1F0EE7D-9EBE-4FF9-89B1-CD274DC31994}"/>
          </ac:picMkLst>
        </pc:picChg>
        <pc:picChg chg="mod">
          <ac:chgData name="Beeler Martin (beelema1)" userId="S::beelema1@students.zhaw.ch::0feb72bc-7262-4de5-8a5b-365de732028f" providerId="AD" clId="Web-{731B3824-DBED-40D5-9231-9A328BC47536}" dt="2021-04-11T15:31:31.418" v="327" actId="14100"/>
          <ac:picMkLst>
            <pc:docMk/>
            <pc:sldMk cId="108197582" sldId="306"/>
            <ac:picMk id="4" creationId="{05F37807-8501-4CE7-A6D7-BF635B90FD1A}"/>
          </ac:picMkLst>
        </pc:picChg>
        <pc:picChg chg="mod">
          <ac:chgData name="Beeler Martin (beelema1)" userId="S::beelema1@students.zhaw.ch::0feb72bc-7262-4de5-8a5b-365de732028f" providerId="AD" clId="Web-{731B3824-DBED-40D5-9231-9A328BC47536}" dt="2021-04-11T14:56:33.132" v="90" actId="1076"/>
          <ac:picMkLst>
            <pc:docMk/>
            <pc:sldMk cId="108197582" sldId="306"/>
            <ac:picMk id="10" creationId="{72680659-0299-4469-A73C-794C299E232F}"/>
          </ac:picMkLst>
        </pc:picChg>
      </pc:sldChg>
      <pc:sldChg chg="addSp delSp modSp add">
        <pc:chgData name="Beeler Martin (beelema1)" userId="S::beelema1@students.zhaw.ch::0feb72bc-7262-4de5-8a5b-365de732028f" providerId="AD" clId="Web-{731B3824-DBED-40D5-9231-9A328BC47536}" dt="2021-04-11T15:53:30.153" v="540" actId="1076"/>
        <pc:sldMkLst>
          <pc:docMk/>
          <pc:sldMk cId="3586500353" sldId="307"/>
        </pc:sldMkLst>
        <pc:spChg chg="add del mod">
          <ac:chgData name="Beeler Martin (beelema1)" userId="S::beelema1@students.zhaw.ch::0feb72bc-7262-4de5-8a5b-365de732028f" providerId="AD" clId="Web-{731B3824-DBED-40D5-9231-9A328BC47536}" dt="2021-04-11T14:56:50.117" v="94"/>
          <ac:spMkLst>
            <pc:docMk/>
            <pc:sldMk cId="3586500353" sldId="307"/>
            <ac:spMk id="11" creationId="{701EE35E-B47D-4154-9976-757C207F3A90}"/>
          </ac:spMkLst>
        </pc:spChg>
        <pc:spChg chg="add del mod">
          <ac:chgData name="Beeler Martin (beelema1)" userId="S::beelema1@students.zhaw.ch::0feb72bc-7262-4de5-8a5b-365de732028f" providerId="AD" clId="Web-{731B3824-DBED-40D5-9231-9A328BC47536}" dt="2021-04-11T15:46:31.533" v="437"/>
          <ac:spMkLst>
            <pc:docMk/>
            <pc:sldMk cId="3586500353" sldId="307"/>
            <ac:spMk id="13" creationId="{0948E5F0-D658-4751-82D6-A9389E3729C1}"/>
          </ac:spMkLst>
        </pc:spChg>
        <pc:spChg chg="add del mod">
          <ac:chgData name="Beeler Martin (beelema1)" userId="S::beelema1@students.zhaw.ch::0feb72bc-7262-4de5-8a5b-365de732028f" providerId="AD" clId="Web-{731B3824-DBED-40D5-9231-9A328BC47536}" dt="2021-04-11T15:07:31.929" v="144"/>
          <ac:spMkLst>
            <pc:docMk/>
            <pc:sldMk cId="3586500353" sldId="307"/>
            <ac:spMk id="14" creationId="{30B5CC5D-5584-4704-970A-C7600D35E7B2}"/>
          </ac:spMkLst>
        </pc:spChg>
        <pc:spChg chg="add del mod">
          <ac:chgData name="Beeler Martin (beelema1)" userId="S::beelema1@students.zhaw.ch::0feb72bc-7262-4de5-8a5b-365de732028f" providerId="AD" clId="Web-{731B3824-DBED-40D5-9231-9A328BC47536}" dt="2021-04-11T15:50:58.290" v="505"/>
          <ac:spMkLst>
            <pc:docMk/>
            <pc:sldMk cId="3586500353" sldId="307"/>
            <ac:spMk id="15" creationId="{C83FCD68-ECD0-4DE9-93DC-4AE46241F1A3}"/>
          </ac:spMkLst>
        </pc:spChg>
        <pc:spChg chg="add del mod">
          <ac:chgData name="Beeler Martin (beelema1)" userId="S::beelema1@students.zhaw.ch::0feb72bc-7262-4de5-8a5b-365de732028f" providerId="AD" clId="Web-{731B3824-DBED-40D5-9231-9A328BC47536}" dt="2021-04-11T15:53:02.918" v="538"/>
          <ac:spMkLst>
            <pc:docMk/>
            <pc:sldMk cId="3586500353" sldId="307"/>
            <ac:spMk id="16" creationId="{CBBEF418-7341-4FF3-9E97-6E9BD1CECEDE}"/>
          </ac:spMkLst>
        </pc:spChg>
        <pc:spChg chg="add del mod">
          <ac:chgData name="Beeler Martin (beelema1)" userId="S::beelema1@students.zhaw.ch::0feb72bc-7262-4de5-8a5b-365de732028f" providerId="AD" clId="Web-{731B3824-DBED-40D5-9231-9A328BC47536}" dt="2021-04-11T15:51:06.962" v="506"/>
          <ac:spMkLst>
            <pc:docMk/>
            <pc:sldMk cId="3586500353" sldId="307"/>
            <ac:spMk id="17" creationId="{B397DF01-BEF0-4B83-85F0-AA9701F811AF}"/>
          </ac:spMkLst>
        </pc:spChg>
        <pc:spChg chg="add mod">
          <ac:chgData name="Beeler Martin (beelema1)" userId="S::beelema1@students.zhaw.ch::0feb72bc-7262-4de5-8a5b-365de732028f" providerId="AD" clId="Web-{731B3824-DBED-40D5-9231-9A328BC47536}" dt="2021-04-11T15:18:49.477" v="303" actId="20577"/>
          <ac:spMkLst>
            <pc:docMk/>
            <pc:sldMk cId="3586500353" sldId="307"/>
            <ac:spMk id="18" creationId="{0A112E65-6C2A-4EEB-B01B-C3C9A277DE74}"/>
          </ac:spMkLst>
        </pc:spChg>
        <pc:spChg chg="add del mod">
          <ac:chgData name="Beeler Martin (beelema1)" userId="S::beelema1@students.zhaw.ch::0feb72bc-7262-4de5-8a5b-365de732028f" providerId="AD" clId="Web-{731B3824-DBED-40D5-9231-9A328BC47536}" dt="2021-04-11T15:42:25.918" v="392"/>
          <ac:spMkLst>
            <pc:docMk/>
            <pc:sldMk cId="3586500353" sldId="307"/>
            <ac:spMk id="19" creationId="{07FE6017-CC2E-4625-83CF-68AD0A4BE79B}"/>
          </ac:spMkLst>
        </pc:spChg>
        <pc:spChg chg="add del">
          <ac:chgData name="Beeler Martin (beelema1)" userId="S::beelema1@students.zhaw.ch::0feb72bc-7262-4de5-8a5b-365de732028f" providerId="AD" clId="Web-{731B3824-DBED-40D5-9231-9A328BC47536}" dt="2021-04-11T15:20:48.792" v="323"/>
          <ac:spMkLst>
            <pc:docMk/>
            <pc:sldMk cId="3586500353" sldId="307"/>
            <ac:spMk id="20" creationId="{1005847F-5274-40FD-9178-921BC8C3E5C3}"/>
          </ac:spMkLst>
        </pc:spChg>
        <pc:spChg chg="add mod">
          <ac:chgData name="Beeler Martin (beelema1)" userId="S::beelema1@students.zhaw.ch::0feb72bc-7262-4de5-8a5b-365de732028f" providerId="AD" clId="Web-{731B3824-DBED-40D5-9231-9A328BC47536}" dt="2021-04-11T15:44:12.671" v="393" actId="20577"/>
          <ac:spMkLst>
            <pc:docMk/>
            <pc:sldMk cId="3586500353" sldId="307"/>
            <ac:spMk id="21" creationId="{70F126F5-B993-4D4C-B9A1-87D2F4690B3D}"/>
          </ac:spMkLst>
        </pc:spChg>
        <pc:spChg chg="add mod">
          <ac:chgData name="Beeler Martin (beelema1)" userId="S::beelema1@students.zhaw.ch::0feb72bc-7262-4de5-8a5b-365de732028f" providerId="AD" clId="Web-{731B3824-DBED-40D5-9231-9A328BC47536}" dt="2021-04-11T15:53:30.153" v="540" actId="1076"/>
          <ac:spMkLst>
            <pc:docMk/>
            <pc:sldMk cId="3586500353" sldId="307"/>
            <ac:spMk id="22" creationId="{B2FAAF91-956D-4A38-9028-584F6102D312}"/>
          </ac:spMkLst>
        </pc:spChg>
        <pc:spChg chg="add mod">
          <ac:chgData name="Beeler Martin (beelema1)" userId="S::beelema1@students.zhaw.ch::0feb72bc-7262-4de5-8a5b-365de732028f" providerId="AD" clId="Web-{731B3824-DBED-40D5-9231-9A328BC47536}" dt="2021-04-11T15:46:53.581" v="443" actId="20577"/>
          <ac:spMkLst>
            <pc:docMk/>
            <pc:sldMk cId="3586500353" sldId="307"/>
            <ac:spMk id="23" creationId="{56A0EDF6-F6FB-41D2-BFC3-6D98742FA949}"/>
          </ac:spMkLst>
        </pc:spChg>
        <pc:spChg chg="add mod">
          <ac:chgData name="Beeler Martin (beelema1)" userId="S::beelema1@students.zhaw.ch::0feb72bc-7262-4de5-8a5b-365de732028f" providerId="AD" clId="Web-{731B3824-DBED-40D5-9231-9A328BC47536}" dt="2021-04-11T15:53:00.543" v="537" actId="1076"/>
          <ac:spMkLst>
            <pc:docMk/>
            <pc:sldMk cId="3586500353" sldId="307"/>
            <ac:spMk id="24" creationId="{17DE5471-8D73-4431-A05A-B7B9ACCA43F2}"/>
          </ac:spMkLst>
        </pc:spChg>
        <pc:spChg chg="add mod">
          <ac:chgData name="Beeler Martin (beelema1)" userId="S::beelema1@students.zhaw.ch::0feb72bc-7262-4de5-8a5b-365de732028f" providerId="AD" clId="Web-{731B3824-DBED-40D5-9231-9A328BC47536}" dt="2021-04-11T15:51:39.213" v="509" actId="20577"/>
          <ac:spMkLst>
            <pc:docMk/>
            <pc:sldMk cId="3586500353" sldId="307"/>
            <ac:spMk id="25" creationId="{B2B8E2D6-1BE1-458B-8940-76400659F3F7}"/>
          </ac:spMkLst>
        </pc:spChg>
        <pc:picChg chg="del">
          <ac:chgData name="Beeler Martin (beelema1)" userId="S::beelema1@students.zhaw.ch::0feb72bc-7262-4de5-8a5b-365de732028f" providerId="AD" clId="Web-{731B3824-DBED-40D5-9231-9A328BC47536}" dt="2021-04-11T14:52:34.282" v="64"/>
          <ac:picMkLst>
            <pc:docMk/>
            <pc:sldMk cId="3586500353" sldId="307"/>
            <ac:picMk id="3" creationId="{E1F0EE7D-9EBE-4FF9-89B1-CD274DC31994}"/>
          </ac:picMkLst>
        </pc:picChg>
        <pc:picChg chg="del">
          <ac:chgData name="Beeler Martin (beelema1)" userId="S::beelema1@students.zhaw.ch::0feb72bc-7262-4de5-8a5b-365de732028f" providerId="AD" clId="Web-{731B3824-DBED-40D5-9231-9A328BC47536}" dt="2021-04-11T14:56:51.195" v="95"/>
          <ac:picMkLst>
            <pc:docMk/>
            <pc:sldMk cId="3586500353" sldId="307"/>
            <ac:picMk id="4" creationId="{05F37807-8501-4CE7-A6D7-BF635B90FD1A}"/>
          </ac:picMkLst>
        </pc:picChg>
        <pc:picChg chg="del">
          <ac:chgData name="Beeler Martin (beelema1)" userId="S::beelema1@students.zhaw.ch::0feb72bc-7262-4de5-8a5b-365de732028f" providerId="AD" clId="Web-{731B3824-DBED-40D5-9231-9A328BC47536}" dt="2021-04-11T14:56:52.023" v="97"/>
          <ac:picMkLst>
            <pc:docMk/>
            <pc:sldMk cId="3586500353" sldId="307"/>
            <ac:picMk id="8" creationId="{30D761E1-0078-497C-A537-B71254E53AB3}"/>
          </ac:picMkLst>
        </pc:picChg>
        <pc:picChg chg="del">
          <ac:chgData name="Beeler Martin (beelema1)" userId="S::beelema1@students.zhaw.ch::0feb72bc-7262-4de5-8a5b-365de732028f" providerId="AD" clId="Web-{731B3824-DBED-40D5-9231-9A328BC47536}" dt="2021-04-11T14:56:51.976" v="96"/>
          <ac:picMkLst>
            <pc:docMk/>
            <pc:sldMk cId="3586500353" sldId="307"/>
            <ac:picMk id="10" creationId="{72680659-0299-4469-A73C-794C299E232F}"/>
          </ac:picMkLst>
        </pc:picChg>
        <pc:picChg chg="add mod">
          <ac:chgData name="Beeler Martin (beelema1)" userId="S::beelema1@students.zhaw.ch::0feb72bc-7262-4de5-8a5b-365de732028f" providerId="AD" clId="Web-{731B3824-DBED-40D5-9231-9A328BC47536}" dt="2021-04-11T15:18:39.242" v="299" actId="14100"/>
          <ac:picMkLst>
            <pc:docMk/>
            <pc:sldMk cId="3586500353" sldId="307"/>
            <ac:picMk id="12" creationId="{D3BD4C74-8E98-486B-91FB-A0301B7D3B03}"/>
          </ac:picMkLst>
        </pc:picChg>
      </pc:sldChg>
      <pc:sldChg chg="add del">
        <pc:chgData name="Beeler Martin (beelema1)" userId="S::beelema1@students.zhaw.ch::0feb72bc-7262-4de5-8a5b-365de732028f" providerId="AD" clId="Web-{731B3824-DBED-40D5-9231-9A328BC47536}" dt="2021-04-11T15:06:41.569" v="129"/>
        <pc:sldMkLst>
          <pc:docMk/>
          <pc:sldMk cId="3150507675" sldId="308"/>
        </pc:sldMkLst>
      </pc:sldChg>
    </pc:docChg>
  </pc:docChgLst>
  <pc:docChgLst>
    <pc:chgData name="Rehmann Christoph (rehmachr)" userId="S::rehmachr@students.zhaw.ch::7121fd45-1c4f-4f7f-912c-b7db6e7f2492" providerId="AD" clId="Web-{50BAB722-920D-4E09-99DE-BA937A5F39A9}"/>
    <pc:docChg chg="modSld">
      <pc:chgData name="Rehmann Christoph (rehmachr)" userId="S::rehmachr@students.zhaw.ch::7121fd45-1c4f-4f7f-912c-b7db6e7f2492" providerId="AD" clId="Web-{50BAB722-920D-4E09-99DE-BA937A5F39A9}" dt="2021-04-11T15:05:14.259" v="22" actId="1076"/>
      <pc:docMkLst>
        <pc:docMk/>
      </pc:docMkLst>
      <pc:sldChg chg="modSp">
        <pc:chgData name="Rehmann Christoph (rehmachr)" userId="S::rehmachr@students.zhaw.ch::7121fd45-1c4f-4f7f-912c-b7db6e7f2492" providerId="AD" clId="Web-{50BAB722-920D-4E09-99DE-BA937A5F39A9}" dt="2021-04-11T15:05:14.259" v="22" actId="1076"/>
        <pc:sldMkLst>
          <pc:docMk/>
          <pc:sldMk cId="1734243428" sldId="267"/>
        </pc:sldMkLst>
        <pc:spChg chg="mod">
          <ac:chgData name="Rehmann Christoph (rehmachr)" userId="S::rehmachr@students.zhaw.ch::7121fd45-1c4f-4f7f-912c-b7db6e7f2492" providerId="AD" clId="Web-{50BAB722-920D-4E09-99DE-BA937A5F39A9}" dt="2021-04-11T15:05:14.259" v="22" actId="1076"/>
          <ac:spMkLst>
            <pc:docMk/>
            <pc:sldMk cId="1734243428" sldId="267"/>
            <ac:spMk id="3" creationId="{00000000-0000-0000-0000-000000000000}"/>
          </ac:spMkLst>
        </pc:spChg>
      </pc:sldChg>
      <pc:sldChg chg="modSp">
        <pc:chgData name="Rehmann Christoph (rehmachr)" userId="S::rehmachr@students.zhaw.ch::7121fd45-1c4f-4f7f-912c-b7db6e7f2492" providerId="AD" clId="Web-{50BAB722-920D-4E09-99DE-BA937A5F39A9}" dt="2021-04-11T15:03:24.787" v="21" actId="20577"/>
        <pc:sldMkLst>
          <pc:docMk/>
          <pc:sldMk cId="3314241863" sldId="303"/>
        </pc:sldMkLst>
        <pc:spChg chg="mod">
          <ac:chgData name="Rehmann Christoph (rehmachr)" userId="S::rehmachr@students.zhaw.ch::7121fd45-1c4f-4f7f-912c-b7db6e7f2492" providerId="AD" clId="Web-{50BAB722-920D-4E09-99DE-BA937A5F39A9}" dt="2021-04-11T15:03:24.787" v="21" actId="20577"/>
          <ac:spMkLst>
            <pc:docMk/>
            <pc:sldMk cId="3314241863" sldId="303"/>
            <ac:spMk id="3" creationId="{92D680BF-3E66-4A59-9086-6D0866520CD5}"/>
          </ac:spMkLst>
        </pc:spChg>
      </pc:sldChg>
    </pc:docChg>
  </pc:docChgLst>
  <pc:docChgLst>
    <pc:chgData name="Beeler Martin (beelema1)" userId="S::beelema1@students.zhaw.ch::0feb72bc-7262-4de5-8a5b-365de732028f" providerId="AD" clId="Web-{009D5D0F-D66C-4976-B68F-2076BB15820A}"/>
    <pc:docChg chg="addSld modSld">
      <pc:chgData name="Beeler Martin (beelema1)" userId="S::beelema1@students.zhaw.ch::0feb72bc-7262-4de5-8a5b-365de732028f" providerId="AD" clId="Web-{009D5D0F-D66C-4976-B68F-2076BB15820A}" dt="2021-04-11T14:30:09.118" v="19"/>
      <pc:docMkLst>
        <pc:docMk/>
      </pc:docMkLst>
      <pc:sldChg chg="addSp delSp modSp add">
        <pc:chgData name="Beeler Martin (beelema1)" userId="S::beelema1@students.zhaw.ch::0feb72bc-7262-4de5-8a5b-365de732028f" providerId="AD" clId="Web-{009D5D0F-D66C-4976-B68F-2076BB15820A}" dt="2021-04-11T14:30:09.118" v="19"/>
        <pc:sldMkLst>
          <pc:docMk/>
          <pc:sldMk cId="1338836630" sldId="305"/>
        </pc:sldMkLst>
        <pc:spChg chg="add mod">
          <ac:chgData name="Beeler Martin (beelema1)" userId="S::beelema1@students.zhaw.ch::0feb72bc-7262-4de5-8a5b-365de732028f" providerId="AD" clId="Web-{009D5D0F-D66C-4976-B68F-2076BB15820A}" dt="2021-04-11T14:30:09.118" v="19"/>
          <ac:spMkLst>
            <pc:docMk/>
            <pc:sldMk cId="1338836630" sldId="305"/>
            <ac:spMk id="12" creationId="{F01C65D8-9795-4DA1-86C6-19855AA591DC}"/>
          </ac:spMkLst>
        </pc:spChg>
        <pc:picChg chg="del">
          <ac:chgData name="Beeler Martin (beelema1)" userId="S::beelema1@students.zhaw.ch::0feb72bc-7262-4de5-8a5b-365de732028f" providerId="AD" clId="Web-{009D5D0F-D66C-4976-B68F-2076BB15820A}" dt="2021-04-11T14:30:09.118" v="19"/>
          <ac:picMkLst>
            <pc:docMk/>
            <pc:sldMk cId="1338836630" sldId="305"/>
            <ac:picMk id="3" creationId="{2DFA5A84-FC30-4E5A-9777-06FFD849736A}"/>
          </ac:picMkLst>
        </pc:picChg>
        <pc:picChg chg="del">
          <ac:chgData name="Beeler Martin (beelema1)" userId="S::beelema1@students.zhaw.ch::0feb72bc-7262-4de5-8a5b-365de732028f" providerId="AD" clId="Web-{009D5D0F-D66C-4976-B68F-2076BB15820A}" dt="2021-04-11T14:28:21.334" v="1"/>
          <ac:picMkLst>
            <pc:docMk/>
            <pc:sldMk cId="1338836630" sldId="305"/>
            <ac:picMk id="4" creationId="{0978DD92-BB5A-490D-8CB3-E3FF72118088}"/>
          </ac:picMkLst>
        </pc:picChg>
        <pc:picChg chg="add mod">
          <ac:chgData name="Beeler Martin (beelema1)" userId="S::beelema1@students.zhaw.ch::0feb72bc-7262-4de5-8a5b-365de732028f" providerId="AD" clId="Web-{009D5D0F-D66C-4976-B68F-2076BB15820A}" dt="2021-04-11T14:29:12.710" v="6" actId="1076"/>
          <ac:picMkLst>
            <pc:docMk/>
            <pc:sldMk cId="1338836630" sldId="305"/>
            <ac:picMk id="8" creationId="{30D761E1-0078-497C-A537-B71254E53AB3}"/>
          </ac:picMkLst>
        </pc:picChg>
        <pc:picChg chg="del">
          <ac:chgData name="Beeler Martin (beelema1)" userId="S::beelema1@students.zhaw.ch::0feb72bc-7262-4de5-8a5b-365de732028f" providerId="AD" clId="Web-{009D5D0F-D66C-4976-B68F-2076BB15820A}" dt="2021-04-11T14:29:19.085" v="8"/>
          <ac:picMkLst>
            <pc:docMk/>
            <pc:sldMk cId="1338836630" sldId="305"/>
            <ac:picMk id="9" creationId="{93C1886A-978B-40AC-A4F7-6E6FB0719B98}"/>
          </ac:picMkLst>
        </pc:picChg>
        <pc:picChg chg="add mod modCrop">
          <ac:chgData name="Beeler Martin (beelema1)" userId="S::beelema1@students.zhaw.ch::0feb72bc-7262-4de5-8a5b-365de732028f" providerId="AD" clId="Web-{009D5D0F-D66C-4976-B68F-2076BB15820A}" dt="2021-04-11T14:30:07.165" v="18" actId="14100"/>
          <ac:picMkLst>
            <pc:docMk/>
            <pc:sldMk cId="1338836630" sldId="305"/>
            <ac:picMk id="10" creationId="{72680659-0299-4469-A73C-794C299E232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310BC-10B0-4FEA-92F5-A4FCE73AF80B}" type="datetimeFigureOut">
              <a:rPr lang="de-CH" smtClean="0"/>
              <a:t>12.04.2021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273B0-2174-4D46-8CF9-736943497B6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9522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AD6BF-8EBA-434E-8DD2-DF51FEC52795}" type="datetimeFigureOut">
              <a:rPr lang="de-CH" smtClean="0"/>
              <a:t>12.04.2021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EB0DB-72B5-41A8-B96B-05C1A37D50B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738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9434D1-73AB-439C-A372-A325A3CDF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9566DCA-BFF6-4F7C-874A-B43F06A5A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57CE76-84E6-420B-970C-8CFAF4C5BCDA}" type="datetime1">
              <a:rPr lang="de-CH" smtClean="0"/>
              <a:t>12.04.2021</a:t>
            </a:fld>
            <a:endParaRPr lang="de-CH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5C92A7E-8D74-4D65-AD73-9232D9EC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Deep Learning 2021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E631A80-5827-4BEB-A256-50DB8708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92EA5B-B592-4C21-93C1-31918051EFE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BB7EDE3-54ED-4320-BEFE-2812015E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06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3F1CC-6D73-4197-8115-D6F8D7F3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FBB78E-A43F-4882-AA51-808916A74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2106E8-1892-488D-9678-8B8C7AA2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11EF3E-2B0C-4084-AE7C-45D0AC532862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D6BD4D-E3F5-45FA-92C0-87E7BCDD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Deep Learning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E92585-9DAE-400B-B05C-5272603A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92EA5B-B592-4C21-93C1-31918051EFE8}" type="slidenum">
              <a:rPr lang="de-CH" smtClean="0"/>
              <a:pPr/>
              <a:t>‹#›</a:t>
            </a:fld>
            <a:endParaRPr lang="de-CH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2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72E50-C405-4B6D-AC01-CE2A3548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75DAE8-D7A8-42D6-98DB-82C9AA682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F3C32F-70D0-4006-A664-82382436C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BAF1C3-E899-4AB5-995B-64850EBE9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71A447-7DB1-4714-A188-EEA09A380C99}" type="datetime1">
              <a:rPr lang="de-CH" smtClean="0"/>
              <a:pPr/>
              <a:t>12.04.2021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0392D0-5076-4EF0-9CA4-A2138FC5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Deep Learning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B592DF-D3FB-48F3-9E16-411EA32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92EA5B-B592-4C21-93C1-31918051EFE8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5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E722D5F-84B0-4968-BA91-266E16CC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9DB128-0650-49F9-A5FA-F86A9A999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B135C-3CDE-441D-8400-543EB4EF3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86F74-09EE-45C9-927B-869AEDB627AD}" type="datetime1">
              <a:rPr lang="de-CH" smtClean="0"/>
              <a:t>12.04.2021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61F85F-8B57-48A1-80C6-FA3802DBB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Project Scripting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31D606-6330-44AC-BC8C-BDB5C7B9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2EA5B-B592-4C21-93C1-31918051EFE8}" type="slidenum">
              <a:rPr lang="de-CH" smtClean="0"/>
              <a:t>‹#›</a:t>
            </a:fld>
            <a:endParaRPr lang="de-CH"/>
          </a:p>
        </p:txBody>
      </p:sp>
      <p:pic>
        <p:nvPicPr>
          <p:cNvPr id="1026" name="Picture 2" descr="How hard is it for an AI to detect ships on satellite images? | by Renaud  ALLIOUX | Preligens Stories | Medium">
            <a:extLst>
              <a:ext uri="{FF2B5EF4-FFF2-40B4-BE49-F238E27FC236}">
                <a16:creationId xmlns:a16="http://schemas.microsoft.com/office/drawing/2014/main" id="{6B208AE2-A91E-4DCA-BE6C-8FF7DAC506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91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E654607-3CCF-4F41-8EBD-7AF0B1F2B0D8}"/>
              </a:ext>
            </a:extLst>
          </p:cNvPr>
          <p:cNvSpPr/>
          <p:nvPr userDrawn="1"/>
        </p:nvSpPr>
        <p:spPr>
          <a:xfrm>
            <a:off x="0" y="1"/>
            <a:ext cx="12212637" cy="6857999"/>
          </a:xfrm>
          <a:prstGeom prst="rect">
            <a:avLst/>
          </a:prstGeom>
          <a:solidFill>
            <a:srgbClr val="30496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3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7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airbus-ship-detection/overview" TargetMode="External"/><Relationship Id="rId2" Type="http://schemas.openxmlformats.org/officeDocument/2006/relationships/hyperlink" Target="https://medium.com/earthcube-stories/how-hard-it-is-for-an-ai-to-detect-ships-on-satellite-images-7265e34aadf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ectorstock.com/royalty-free-vector/layers-or-stack-papers-icon-outline-modern-vector-20588695" TargetMode="External"/><Relationship Id="rId4" Type="http://schemas.openxmlformats.org/officeDocument/2006/relationships/hyperlink" Target="https://www.quora.com/What-is-labeled-dat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hard is it for an AI to detect ships on satellite images? | by Renaud  ALLIOUX | Preligens Stories | Medium">
            <a:extLst>
              <a:ext uri="{FF2B5EF4-FFF2-40B4-BE49-F238E27FC236}">
                <a16:creationId xmlns:a16="http://schemas.microsoft.com/office/drawing/2014/main" id="{E2DE6DD4-2050-4FE1-9697-4B55E001F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" y="0"/>
            <a:ext cx="12171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11017" y="5083277"/>
            <a:ext cx="12192000" cy="1774723"/>
          </a:xfrm>
          <a:prstGeom prst="rect">
            <a:avLst/>
          </a:prstGeom>
          <a:solidFill>
            <a:srgbClr val="0066A6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F0E0E2A-3198-44CF-896E-C54E7A2C6E18}"/>
              </a:ext>
            </a:extLst>
          </p:cNvPr>
          <p:cNvSpPr txBox="1">
            <a:spLocks/>
          </p:cNvSpPr>
          <p:nvPr/>
        </p:nvSpPr>
        <p:spPr>
          <a:xfrm>
            <a:off x="720213" y="50728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Ship Detection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274269C-AEB6-4375-A264-2DB34C632F2E}"/>
              </a:ext>
            </a:extLst>
          </p:cNvPr>
          <p:cNvSpPr txBox="1">
            <a:spLocks/>
          </p:cNvSpPr>
          <p:nvPr/>
        </p:nvSpPr>
        <p:spPr>
          <a:xfrm>
            <a:off x="715301" y="56578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b="1"/>
              <a:t>Deep Learning 2021 | Beeler Martin, Felder Thomas, Rehmann Christoph</a:t>
            </a:r>
          </a:p>
        </p:txBody>
      </p:sp>
    </p:spTree>
    <p:extLst>
      <p:ext uri="{BB962C8B-B14F-4D97-AF65-F5344CB8AC3E}">
        <p14:creationId xmlns:p14="http://schemas.microsoft.com/office/powerpoint/2010/main" val="2026803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Preparation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>
                <a:cs typeface="Calibri"/>
              </a:rPr>
              <a:t>Split data in training-, validation-, test-data with …</a:t>
            </a:r>
          </a:p>
          <a:p>
            <a:pPr lvl="1"/>
            <a:r>
              <a:rPr lang="en-GB">
                <a:cs typeface="Calibri"/>
              </a:rPr>
              <a:t>data generator</a:t>
            </a:r>
          </a:p>
          <a:p>
            <a:pPr marL="457200" lvl="1" indent="0">
              <a:buNone/>
            </a:pPr>
            <a:endParaRPr lang="en-GB">
              <a:cs typeface="Calibri"/>
            </a:endParaRPr>
          </a:p>
          <a:p>
            <a:pPr marL="457200" lvl="1" indent="0">
              <a:buNone/>
            </a:pPr>
            <a:endParaRPr lang="en-GB">
              <a:cs typeface="Calibri"/>
            </a:endParaRPr>
          </a:p>
          <a:p>
            <a:pPr marL="457200" lvl="1" indent="0">
              <a:buNone/>
            </a:pPr>
            <a:endParaRPr lang="en-GB">
              <a:cs typeface="Calibri"/>
            </a:endParaRPr>
          </a:p>
          <a:p>
            <a:pPr marL="457200" lvl="1" indent="0">
              <a:buNone/>
            </a:pPr>
            <a:endParaRPr lang="en-GB">
              <a:cs typeface="Calibri"/>
            </a:endParaRPr>
          </a:p>
          <a:p>
            <a:pPr marL="457200" lvl="1" indent="0">
              <a:buNone/>
            </a:pPr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Define &amp; append 2 new variables:</a:t>
            </a:r>
          </a:p>
          <a:p>
            <a:pPr lvl="1"/>
            <a:r>
              <a:rPr lang="en-GB">
                <a:cs typeface="Calibri"/>
              </a:rPr>
              <a:t>“</a:t>
            </a:r>
            <a:r>
              <a:rPr lang="en-GB" err="1">
                <a:cs typeface="Calibri"/>
              </a:rPr>
              <a:t>HasShips</a:t>
            </a:r>
            <a:r>
              <a:rPr lang="en-GB">
                <a:cs typeface="Calibri"/>
              </a:rPr>
              <a:t>”</a:t>
            </a:r>
          </a:p>
          <a:p>
            <a:pPr lvl="1"/>
            <a:r>
              <a:rPr lang="en-GB">
                <a:cs typeface="Calibri"/>
              </a:rPr>
              <a:t>“</a:t>
            </a:r>
            <a:r>
              <a:rPr lang="en-GB" err="1">
                <a:cs typeface="Calibri"/>
              </a:rPr>
              <a:t>NumberOfShips</a:t>
            </a:r>
            <a:r>
              <a:rPr lang="en-GB">
                <a:cs typeface="Calibri"/>
              </a:rPr>
              <a:t>”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2757-0EFE-4A98-B874-58DC012A1239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10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B8200697-E70F-4FD4-BBAC-8AADB10F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8C9CAC1-AE13-438D-87BF-B56A2A822DD2}"/>
              </a:ext>
            </a:extLst>
          </p:cNvPr>
          <p:cNvGrpSpPr/>
          <p:nvPr/>
        </p:nvGrpSpPr>
        <p:grpSpPr>
          <a:xfrm>
            <a:off x="2467335" y="2747816"/>
            <a:ext cx="7568225" cy="1874450"/>
            <a:chOff x="4155073" y="3698792"/>
            <a:chExt cx="7568225" cy="18744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94B2FDE-FE3B-42AD-AB7D-6E5644ACA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5073" y="3734660"/>
              <a:ext cx="7487695" cy="1838582"/>
            </a:xfrm>
            <a:prstGeom prst="rect">
              <a:avLst/>
            </a:prstGeom>
          </p:spPr>
        </p:pic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32695157-A1DD-43A1-AE79-B20431489694}"/>
                </a:ext>
              </a:extLst>
            </p:cNvPr>
            <p:cNvSpPr txBox="1">
              <a:spLocks/>
            </p:cNvSpPr>
            <p:nvPr/>
          </p:nvSpPr>
          <p:spPr>
            <a:xfrm>
              <a:off x="10205881" y="3698792"/>
              <a:ext cx="1517417" cy="302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00">
                  <a:solidFill>
                    <a:schemeClr val="tx1"/>
                  </a:solidFill>
                </a:rPr>
                <a:t>Source: Sick et. al. (2021) 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921C6C39-A3EB-4031-9229-0A7224344100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</a:t>
            </a:r>
            <a:r>
              <a:rPr lang="en-GB" sz="1600" b="1">
                <a:solidFill>
                  <a:schemeClr val="bg1"/>
                </a:solidFill>
              </a:rPr>
              <a:t>Dataset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Model III               Model IV              Conclusion   </a:t>
            </a:r>
          </a:p>
        </p:txBody>
      </p:sp>
    </p:spTree>
    <p:extLst>
      <p:ext uri="{BB962C8B-B14F-4D97-AF65-F5344CB8AC3E}">
        <p14:creationId xmlns:p14="http://schemas.microsoft.com/office/powerpoint/2010/main" val="2694821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78005" y="1797192"/>
                <a:ext cx="11204276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à"/>
                  <a:tabLst>
                    <a:tab pos="534988" algn="l"/>
                  </a:tabLst>
                </a:pPr>
                <a:r>
                  <a:rPr lang="en-GB" sz="2400" b="1">
                    <a:sym typeface="Wingdings" panose="05000000000000000000" pitchFamily="2" charset="2"/>
                  </a:rPr>
                  <a:t> GOAL: Detect whether there is a ship in the image or not.</a:t>
                </a:r>
              </a:p>
              <a:p>
                <a:pPr marL="0" indent="0">
                  <a:buNone/>
                  <a:tabLst>
                    <a:tab pos="534988" algn="l"/>
                  </a:tabLst>
                </a:pPr>
                <a:endParaRPr lang="en-GB" sz="2400" b="1">
                  <a:sym typeface="Wingdings" panose="05000000000000000000" pitchFamily="2" charset="2"/>
                </a:endParaRPr>
              </a:p>
              <a:p>
                <a:pPr>
                  <a:tabLst>
                    <a:tab pos="534988" algn="l"/>
                  </a:tabLst>
                </a:pPr>
                <a:r>
                  <a:rPr lang="en-GB" sz="2400"/>
                  <a:t>binary classification</a:t>
                </a:r>
              </a:p>
              <a:p>
                <a:pPr>
                  <a:tabLst>
                    <a:tab pos="534988" algn="l"/>
                  </a:tabLst>
                </a:pPr>
                <a:r>
                  <a:rPr lang="en-GB" sz="2400"/>
                  <a:t>NN with Convolutional Neural Network (</a:t>
                </a:r>
                <a:r>
                  <a:rPr lang="en-GB" sz="2400" err="1"/>
                  <a:t>cNN</a:t>
                </a:r>
                <a:r>
                  <a:rPr lang="en-GB" sz="2400"/>
                  <a:t>)</a:t>
                </a:r>
              </a:p>
              <a:p>
                <a:pPr>
                  <a:tabLst>
                    <a:tab pos="534988" algn="l"/>
                  </a:tabLst>
                </a:pPr>
                <a:r>
                  <a:rPr lang="en-GB" sz="2400"/>
                  <a:t>2 classes</a:t>
                </a:r>
              </a:p>
              <a:p>
                <a:pPr>
                  <a:tabLst>
                    <a:tab pos="534988" algn="l"/>
                    <a:tab pos="5468938" algn="l"/>
                  </a:tabLst>
                </a:pPr>
                <a:r>
                  <a:rPr lang="en-GB" sz="2400"/>
                  <a:t>loss function = categorical cross entropy	</a:t>
                </a:r>
                <a14:m>
                  <m:oMath xmlns:m="http://schemas.openxmlformats.org/officeDocument/2006/math">
                    <m:r>
                      <a:rPr lang="de-CH" sz="2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de-CH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CH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CH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CH" sz="20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de-CH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CH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CH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de-CH" sz="20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de-CH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CH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CH" sz="2000" i="1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de-CH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CH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de-CH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CH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func>
                        <m:r>
                          <a:rPr lang="de-CH" sz="20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GB" sz="2000"/>
              </a:p>
              <a:p>
                <a:pPr>
                  <a:tabLst>
                    <a:tab pos="534988" algn="l"/>
                    <a:tab pos="5468938" algn="l"/>
                  </a:tabLst>
                </a:pPr>
                <a:endParaRPr lang="en-GB" sz="1800"/>
              </a:p>
              <a:p>
                <a:pPr marL="0" indent="0">
                  <a:spcBef>
                    <a:spcPts val="0"/>
                  </a:spcBef>
                  <a:buNone/>
                  <a:tabLst>
                    <a:tab pos="534988" algn="l"/>
                  </a:tabLst>
                </a:pPr>
                <a:r>
                  <a:rPr lang="en-GB" sz="1950"/>
                  <a:t>				</a:t>
                </a:r>
                <a:endParaRPr lang="en-GB" sz="2400"/>
              </a:p>
              <a:p>
                <a:pPr marL="0" indent="0">
                  <a:buNone/>
                  <a:tabLst>
                    <a:tab pos="534988" algn="l"/>
                  </a:tabLst>
                </a:pPr>
                <a:endParaRPr lang="de-CH" sz="240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8005" y="1797192"/>
                <a:ext cx="11204276" cy="4351338"/>
              </a:xfrm>
              <a:blipFill>
                <a:blip r:embed="rId2"/>
                <a:stretch>
                  <a:fillRect l="-70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3CF96-AA6D-4A7B-A483-1C06BE0B2D56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11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40D0F20-E8BA-4C71-9226-16A4830E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7665670-0D9B-47A1-A976-37E3EE859B10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</a:t>
            </a:r>
            <a:r>
              <a:rPr lang="en-GB" sz="1600" b="1">
                <a:solidFill>
                  <a:schemeClr val="bg1"/>
                </a:solidFill>
              </a:rPr>
              <a:t>Model I  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II               Model III               Model IV              Conclusion   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DF774F8-EFFA-45B0-9CB7-7D6EEB755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Simple Ship Detection</a:t>
            </a:r>
          </a:p>
        </p:txBody>
      </p:sp>
    </p:spTree>
    <p:extLst>
      <p:ext uri="{BB962C8B-B14F-4D97-AF65-F5344CB8AC3E}">
        <p14:creationId xmlns:p14="http://schemas.microsoft.com/office/powerpoint/2010/main" val="173424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1E4B28D-6102-4606-A7CB-EA635FD3EC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/>
              <a:t>4 convolutional blocks </a:t>
            </a:r>
          </a:p>
          <a:p>
            <a:pPr lvl="1"/>
            <a:r>
              <a:rPr lang="en-GB"/>
              <a:t>2 with 8 filters each</a:t>
            </a:r>
          </a:p>
          <a:p>
            <a:pPr lvl="1"/>
            <a:r>
              <a:rPr lang="en-GB"/>
              <a:t>2 with 16 filters each</a:t>
            </a:r>
          </a:p>
          <a:p>
            <a:r>
              <a:rPr lang="en-GB"/>
              <a:t>batch normalization between convolutional layers </a:t>
            </a:r>
          </a:p>
          <a:p>
            <a:r>
              <a:rPr lang="en-GB" err="1"/>
              <a:t>fcNN</a:t>
            </a:r>
            <a:r>
              <a:rPr lang="en-GB"/>
              <a:t> layer with 40 nodes + dropout</a:t>
            </a:r>
          </a:p>
          <a:p>
            <a:r>
              <a:rPr lang="en-GB"/>
              <a:t>activation: </a:t>
            </a:r>
            <a:r>
              <a:rPr lang="en-GB" err="1"/>
              <a:t>ReLU</a:t>
            </a:r>
            <a:r>
              <a:rPr lang="en-GB"/>
              <a:t>, </a:t>
            </a:r>
            <a:r>
              <a:rPr lang="en-GB" err="1"/>
              <a:t>Softmax</a:t>
            </a:r>
            <a:endParaRPr lang="en-GB"/>
          </a:p>
          <a:p>
            <a:r>
              <a:rPr lang="en-GB"/>
              <a:t>loss: categorical cross entropy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B42F7E-C59C-41DD-ACCE-52EF0B4E9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EF3E-2B0C-4084-AE7C-45D0AC532862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0CA12F-FCD6-4829-9684-4BB50094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788155-7D63-4BDD-BBF8-24433E76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12</a:t>
            </a:fld>
            <a:endParaRPr lang="de-CH">
              <a:solidFill>
                <a:schemeClr val="bg1"/>
              </a:solidFill>
            </a:endParaRPr>
          </a:p>
        </p:txBody>
      </p:sp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3DCA4734-6FE2-4EBD-85E7-6C2EBBF525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2" y="1825625"/>
            <a:ext cx="4859276" cy="4351338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1F7B97F-3603-425A-B25A-D7CD3DCA6BE0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</a:t>
            </a:r>
            <a:r>
              <a:rPr lang="en-GB" sz="1600" b="1">
                <a:solidFill>
                  <a:schemeClr val="bg1"/>
                </a:solidFill>
              </a:rPr>
              <a:t>Model I  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II               Model III               Model IV              Conclusion   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850801E-D13B-4196-B0F6-66053E14F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Simple Ship Detection - Model</a:t>
            </a:r>
          </a:p>
        </p:txBody>
      </p:sp>
    </p:spTree>
    <p:extLst>
      <p:ext uri="{BB962C8B-B14F-4D97-AF65-F5344CB8AC3E}">
        <p14:creationId xmlns:p14="http://schemas.microsoft.com/office/powerpoint/2010/main" val="424687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2DFA5A84-FC30-4E5A-9777-06FFD8497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769" y="1715578"/>
            <a:ext cx="4191000" cy="1409700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F24EDC-7AEC-4259-BFB3-8BE6AE23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1A447-7DB1-4714-A188-EEA09A380C99}" type="datetime1">
              <a:rPr lang="de-CH" smtClean="0"/>
              <a:pPr/>
              <a:t>12.04.2021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33A145-C1DB-4183-A09D-001A4576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1F54D0-A6F4-4B09-9A5F-C77DFF18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13</a:t>
            </a:fld>
            <a:endParaRPr lang="de-CH"/>
          </a:p>
        </p:txBody>
      </p:sp>
      <p:pic>
        <p:nvPicPr>
          <p:cNvPr id="4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0978DD92-BB5A-490D-8CB3-E3FF72118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95" y="1715971"/>
            <a:ext cx="4086726" cy="3746900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3C1886A-978B-40AC-A4F7-6E6FB0719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74" y="3840988"/>
            <a:ext cx="4193673" cy="162244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A0A4A1-E200-4F68-A928-D2086F3A1750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</a:t>
            </a:r>
            <a:r>
              <a:rPr lang="en-GB" sz="1600" b="1">
                <a:solidFill>
                  <a:schemeClr val="bg1"/>
                </a:solidFill>
              </a:rPr>
              <a:t>Model I  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II               Model III               Model IV              Conclusion  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689D085-90EF-402D-82D0-96BFB861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Simple Ship Detection - Results</a:t>
            </a:r>
          </a:p>
        </p:txBody>
      </p:sp>
    </p:spTree>
    <p:extLst>
      <p:ext uri="{BB962C8B-B14F-4D97-AF65-F5344CB8AC3E}">
        <p14:creationId xmlns:p14="http://schemas.microsoft.com/office/powerpoint/2010/main" val="321242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905189" y="1691647"/>
                <a:ext cx="10686691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à"/>
                  <a:tabLst>
                    <a:tab pos="534988" algn="l"/>
                  </a:tabLst>
                </a:pPr>
                <a:r>
                  <a:rPr lang="en-GB" sz="2400" b="1" dirty="0">
                    <a:sym typeface="Wingdings" panose="05000000000000000000" pitchFamily="2" charset="2"/>
                  </a:rPr>
                  <a:t> GOAL: Count the number of ships in an image.</a:t>
                </a:r>
              </a:p>
              <a:p>
                <a:pPr marL="0" indent="0">
                  <a:buNone/>
                  <a:tabLst>
                    <a:tab pos="534988" algn="l"/>
                  </a:tabLst>
                </a:pPr>
                <a:endParaRPr lang="en-GB" sz="2400" b="1" dirty="0">
                  <a:sym typeface="Wingdings" panose="05000000000000000000" pitchFamily="2" charset="2"/>
                </a:endParaRPr>
              </a:p>
              <a:p>
                <a:pPr>
                  <a:tabLst>
                    <a:tab pos="534988" algn="l"/>
                  </a:tabLst>
                </a:pPr>
                <a:r>
                  <a:rPr lang="en-GB" sz="2400" dirty="0"/>
                  <a:t>multinomial classification</a:t>
                </a:r>
              </a:p>
              <a:p>
                <a:pPr>
                  <a:tabLst>
                    <a:tab pos="534988" algn="l"/>
                  </a:tabLst>
                </a:pPr>
                <a:r>
                  <a:rPr lang="en-GB" sz="2400" dirty="0"/>
                  <a:t>NN with Convolutional Neural Network (</a:t>
                </a:r>
                <a:r>
                  <a:rPr lang="en-GB" sz="2400" dirty="0" err="1"/>
                  <a:t>cNN</a:t>
                </a:r>
                <a:r>
                  <a:rPr lang="en-GB" sz="2400" dirty="0"/>
                  <a:t>)</a:t>
                </a:r>
              </a:p>
              <a:p>
                <a:pPr>
                  <a:tabLst>
                    <a:tab pos="534988" algn="l"/>
                  </a:tabLst>
                </a:pPr>
                <a:r>
                  <a:rPr lang="en-GB" sz="2400" dirty="0"/>
                  <a:t>4 or 6 classes</a:t>
                </a:r>
                <a:endParaRPr lang="en-GB" sz="2000" i="1" u="sng" dirty="0"/>
              </a:p>
              <a:p>
                <a:pPr>
                  <a:tabLst>
                    <a:tab pos="534988" algn="l"/>
                    <a:tab pos="5021263" algn="l"/>
                  </a:tabLst>
                </a:pPr>
                <a:r>
                  <a:rPr lang="en-GB" sz="2400" dirty="0"/>
                  <a:t>loss function = categorical cross entropy	</a:t>
                </a:r>
                <a14:m>
                  <m:oMath xmlns:m="http://schemas.openxmlformats.org/officeDocument/2006/math"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de-C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CH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de-CH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CH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de-CH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CH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de-CH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CH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de-CH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CH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func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GB" sz="2000" dirty="0"/>
              </a:p>
              <a:p>
                <a:pPr>
                  <a:tabLst>
                    <a:tab pos="534988" algn="l"/>
                  </a:tabLst>
                </a:pPr>
                <a:endParaRPr lang="en-GB" sz="2400" dirty="0"/>
              </a:p>
              <a:p>
                <a:pPr marL="0" indent="0">
                  <a:buNone/>
                  <a:tabLst>
                    <a:tab pos="534988" algn="l"/>
                  </a:tabLst>
                </a:pPr>
                <a:endParaRPr lang="de-CH" sz="24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5189" y="1691647"/>
                <a:ext cx="10686691" cy="4351338"/>
              </a:xfrm>
              <a:blipFill>
                <a:blip r:embed="rId2"/>
                <a:stretch>
                  <a:fillRect l="-741" t="-196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3CF96-AA6D-4A7B-A483-1C06BE0B2D56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14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40D0F20-E8BA-4C71-9226-16A4830E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E07DE91-711B-4407-8DE2-A522AF75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Multinomial Classification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A01749-FE10-42B9-A8EE-0FE53F29288A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</a:t>
            </a:r>
            <a:r>
              <a:rPr lang="en-GB" sz="1600" b="1">
                <a:solidFill>
                  <a:schemeClr val="bg1"/>
                </a:solidFill>
              </a:rPr>
              <a:t>Model II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III               Model IV              Conclusion   </a:t>
            </a:r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3263F1E0-D654-4F01-AF03-C66BA9FD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49" y="2553273"/>
            <a:ext cx="2220433" cy="8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5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1E4B28D-6102-4606-A7CB-EA635FD3EC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/>
              <a:t>6 convolutional blocks </a:t>
            </a:r>
          </a:p>
          <a:p>
            <a:pPr lvl="1"/>
            <a:r>
              <a:rPr lang="en-GB"/>
              <a:t>2 with 8 filters each</a:t>
            </a:r>
          </a:p>
          <a:p>
            <a:pPr lvl="1"/>
            <a:r>
              <a:rPr lang="en-GB"/>
              <a:t>2 with 16 filters each</a:t>
            </a:r>
            <a:endParaRPr lang="en-GB">
              <a:cs typeface="Calibri"/>
            </a:endParaRPr>
          </a:p>
          <a:p>
            <a:pPr lvl="1"/>
            <a:r>
              <a:rPr lang="en-GB">
                <a:solidFill>
                  <a:srgbClr val="00B050"/>
                </a:solidFill>
              </a:rPr>
              <a:t>2 with 64 filters each</a:t>
            </a:r>
            <a:endParaRPr lang="en-GB">
              <a:solidFill>
                <a:srgbClr val="00B050"/>
              </a:solidFill>
              <a:cs typeface="Calibri"/>
            </a:endParaRPr>
          </a:p>
          <a:p>
            <a:r>
              <a:rPr lang="en-GB"/>
              <a:t>batch normalization between convolutional layers </a:t>
            </a:r>
          </a:p>
          <a:p>
            <a:r>
              <a:rPr lang="en-GB"/>
              <a:t>3 </a:t>
            </a:r>
            <a:r>
              <a:rPr lang="en-GB" err="1"/>
              <a:t>fcNN</a:t>
            </a:r>
            <a:r>
              <a:rPr lang="en-GB"/>
              <a:t> layer with </a:t>
            </a:r>
            <a:r>
              <a:rPr lang="en-GB">
                <a:solidFill>
                  <a:srgbClr val="00B050"/>
                </a:solidFill>
              </a:rPr>
              <a:t>500, 300, 100</a:t>
            </a:r>
            <a:r>
              <a:rPr lang="en-GB"/>
              <a:t> nodes + dropout</a:t>
            </a:r>
          </a:p>
          <a:p>
            <a:r>
              <a:rPr lang="en-GB"/>
              <a:t>activation: </a:t>
            </a:r>
            <a:r>
              <a:rPr lang="en-GB" err="1"/>
              <a:t>ReLU</a:t>
            </a:r>
            <a:r>
              <a:rPr lang="en-GB"/>
              <a:t>, </a:t>
            </a:r>
            <a:r>
              <a:rPr lang="en-GB" err="1"/>
              <a:t>Softmax</a:t>
            </a:r>
            <a:endParaRPr lang="en-GB"/>
          </a:p>
          <a:p>
            <a:r>
              <a:rPr lang="en-GB"/>
              <a:t>loss: categorical cross entropy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B42F7E-C59C-41DD-ACCE-52EF0B4E9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EF3E-2B0C-4084-AE7C-45D0AC532862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0CA12F-FCD6-4829-9684-4BB50094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788155-7D63-4BDD-BBF8-24433E76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15</a:t>
            </a:fld>
            <a:endParaRPr lang="de-CH">
              <a:solidFill>
                <a:schemeClr val="bg1"/>
              </a:solidFill>
            </a:endParaRP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9D0D547-A36B-4209-B98D-193ADDED0C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2062" t="40572" r="22886" b="1786"/>
          <a:stretch/>
        </p:blipFill>
        <p:spPr>
          <a:xfrm>
            <a:off x="1505884" y="1821824"/>
            <a:ext cx="4126265" cy="4163724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D48F15C-A099-4E92-9C2A-A43D9CA4F3F9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</a:t>
            </a:r>
            <a:r>
              <a:rPr lang="en-GB" sz="1600" b="1">
                <a:solidFill>
                  <a:schemeClr val="bg1"/>
                </a:solidFill>
              </a:rPr>
              <a:t>Model II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III               Model IV              Conclusion   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56E49F4-0329-4AA7-8A60-05B62E69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Multinomial Classification - Model</a:t>
            </a:r>
          </a:p>
        </p:txBody>
      </p:sp>
    </p:spTree>
    <p:extLst>
      <p:ext uri="{BB962C8B-B14F-4D97-AF65-F5344CB8AC3E}">
        <p14:creationId xmlns:p14="http://schemas.microsoft.com/office/powerpoint/2010/main" val="168090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F24EDC-7AEC-4259-BFB3-8BE6AE23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1A447-7DB1-4714-A188-EEA09A380C99}" type="datetime1">
              <a:rPr lang="de-CH" smtClean="0"/>
              <a:pPr/>
              <a:t>12.04.2021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33A145-C1DB-4183-A09D-001A4576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1F54D0-A6F4-4B09-9A5F-C77DFF18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16</a:t>
            </a:fld>
            <a:endParaRPr lang="de-CH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E1F0EE7D-9EBE-4FF9-89B1-CD274DC31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6629" y="2493099"/>
            <a:ext cx="4593383" cy="2855186"/>
          </a:xfrm>
        </p:spPr>
      </p:pic>
      <p:pic>
        <p:nvPicPr>
          <p:cNvPr id="9" name="Picture 10" descr="A picture containing sky, outdoor, water, day&#10;&#10;Description automatically generated">
            <a:extLst>
              <a:ext uri="{FF2B5EF4-FFF2-40B4-BE49-F238E27FC236}">
                <a16:creationId xmlns:a16="http://schemas.microsoft.com/office/drawing/2014/main" id="{A8D9ED79-1736-46E8-BF9A-8A8D52AD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056" y="2740123"/>
            <a:ext cx="2893111" cy="1631626"/>
          </a:xfrm>
          <a:prstGeom prst="rect">
            <a:avLst/>
          </a:prstGeom>
        </p:spPr>
      </p:pic>
      <p:pic>
        <p:nvPicPr>
          <p:cNvPr id="11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C321B24-1C94-47DD-AA23-7C42BB44F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824" y="2173490"/>
            <a:ext cx="4036291" cy="34541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5159108-F26F-4AFC-97AE-2E96D47ADDC5}"/>
              </a:ext>
            </a:extLst>
          </p:cNvPr>
          <p:cNvSpPr/>
          <p:nvPr/>
        </p:nvSpPr>
        <p:spPr>
          <a:xfrm>
            <a:off x="7358356" y="4886914"/>
            <a:ext cx="3695362" cy="2090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EBED-8A13-4EDC-8DF7-74C9C7214F95}"/>
              </a:ext>
            </a:extLst>
          </p:cNvPr>
          <p:cNvSpPr txBox="1"/>
          <p:nvPr/>
        </p:nvSpPr>
        <p:spPr>
          <a:xfrm>
            <a:off x="1540328" y="16900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6 classes – multinomial ...</a:t>
            </a:r>
            <a:endParaRPr lang="en-GB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D8142-1F22-4498-9914-6642810D6F38}"/>
              </a:ext>
            </a:extLst>
          </p:cNvPr>
          <p:cNvSpPr txBox="1"/>
          <p:nvPr/>
        </p:nvSpPr>
        <p:spPr>
          <a:xfrm>
            <a:off x="6561364" y="2071007"/>
            <a:ext cx="2920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4 classes - balanced …</a:t>
            </a:r>
            <a:endParaRPr lang="en-GB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8C8CB8-BA7B-46F5-8FA2-2F8D1B3C8BAB}"/>
              </a:ext>
            </a:extLst>
          </p:cNvPr>
          <p:cNvSpPr txBox="1"/>
          <p:nvPr/>
        </p:nvSpPr>
        <p:spPr>
          <a:xfrm>
            <a:off x="2996292" y="207100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6 Klassen - Multinomial</a:t>
            </a:r>
            <a:endParaRPr lang="en-GB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D6711-A4CE-40CF-8074-F85A8A1FF133}"/>
              </a:ext>
            </a:extLst>
          </p:cNvPr>
          <p:cNvSpPr txBox="1"/>
          <p:nvPr/>
        </p:nvSpPr>
        <p:spPr>
          <a:xfrm>
            <a:off x="8735520" y="5401045"/>
            <a:ext cx="3083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… with sample size 10'000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60F497-C19D-4585-BA4E-19E3A175146B}"/>
              </a:ext>
            </a:extLst>
          </p:cNvPr>
          <p:cNvSpPr txBox="1"/>
          <p:nvPr/>
        </p:nvSpPr>
        <p:spPr>
          <a:xfrm>
            <a:off x="2002971" y="5731328"/>
            <a:ext cx="47162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cs typeface="Calibri"/>
              </a:rPr>
              <a:t>… model classifies &gt; 1 ship wrong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05C4173-5CD6-4C67-A360-12CF9F30A329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</a:t>
            </a:r>
            <a:r>
              <a:rPr lang="en-GB" sz="1600" b="1">
                <a:solidFill>
                  <a:schemeClr val="bg1"/>
                </a:solidFill>
              </a:rPr>
              <a:t>Model II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III               Model IV              Conclusion   </a:t>
            </a: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B0FF87C9-189A-4FA5-BFEF-0672A830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Multinomial Classification - Results</a:t>
            </a:r>
          </a:p>
        </p:txBody>
      </p:sp>
    </p:spTree>
    <p:extLst>
      <p:ext uri="{BB962C8B-B14F-4D97-AF65-F5344CB8AC3E}">
        <p14:creationId xmlns:p14="http://schemas.microsoft.com/office/powerpoint/2010/main" val="1338836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F24EDC-7AEC-4259-BFB3-8BE6AE23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1A447-7DB1-4714-A188-EEA09A380C99}" type="datetime1">
              <a:rPr lang="de-CH" smtClean="0"/>
              <a:pPr/>
              <a:t>12.04.2021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33A145-C1DB-4183-A09D-001A4576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1F54D0-A6F4-4B09-9A5F-C77DFF18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17</a:t>
            </a:fld>
            <a:endParaRPr lang="de-CH"/>
          </a:p>
        </p:txBody>
      </p:sp>
      <p:pic>
        <p:nvPicPr>
          <p:cNvPr id="8" name="Picture 9" descr="Chart&#10;&#10;Description automatically generated">
            <a:extLst>
              <a:ext uri="{FF2B5EF4-FFF2-40B4-BE49-F238E27FC236}">
                <a16:creationId xmlns:a16="http://schemas.microsoft.com/office/drawing/2014/main" id="{30D761E1-0078-497C-A537-B71254E5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1941246"/>
            <a:ext cx="3952240" cy="3635908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2680659-0299-4469-A73C-794C299E2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47" r="30252" b="472"/>
          <a:stretch/>
        </p:blipFill>
        <p:spPr>
          <a:xfrm>
            <a:off x="1152055" y="3726088"/>
            <a:ext cx="4990163" cy="1822962"/>
          </a:xfrm>
          <a:prstGeom prst="rect">
            <a:avLst/>
          </a:prstGeom>
        </p:spPr>
      </p:pic>
      <p:pic>
        <p:nvPicPr>
          <p:cNvPr id="4" name="Picture 8" descr="Table&#10;&#10;Description automatically generated">
            <a:extLst>
              <a:ext uri="{FF2B5EF4-FFF2-40B4-BE49-F238E27FC236}">
                <a16:creationId xmlns:a16="http://schemas.microsoft.com/office/drawing/2014/main" id="{05F37807-8501-4CE7-A6D7-BF635B90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26" y="1711042"/>
            <a:ext cx="4981709" cy="191097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37EE8F1-4C13-4ACC-AC0D-4BF752F848B6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</a:t>
            </a:r>
            <a:r>
              <a:rPr lang="en-GB" sz="1600" b="1">
                <a:solidFill>
                  <a:schemeClr val="bg1"/>
                </a:solidFill>
              </a:rPr>
              <a:t>Model II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III               Model IV              Conclusion   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B5F0AA5-0E95-404E-B724-ACB5767E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Multinomial Classification - Results</a:t>
            </a:r>
          </a:p>
        </p:txBody>
      </p:sp>
    </p:spTree>
    <p:extLst>
      <p:ext uri="{BB962C8B-B14F-4D97-AF65-F5344CB8AC3E}">
        <p14:creationId xmlns:p14="http://schemas.microsoft.com/office/powerpoint/2010/main" val="108197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F24EDC-7AEC-4259-BFB3-8BE6AE23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1A447-7DB1-4714-A188-EEA09A380C99}" type="datetime1">
              <a:rPr lang="de-CH" smtClean="0"/>
              <a:pPr/>
              <a:t>12.04.2021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33A145-C1DB-4183-A09D-001A4576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1F54D0-A6F4-4B09-9A5F-C77DFF18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18</a:t>
            </a:fld>
            <a:endParaRPr lang="de-CH"/>
          </a:p>
        </p:txBody>
      </p:sp>
      <p:pic>
        <p:nvPicPr>
          <p:cNvPr id="12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D3BD4C74-8E98-486B-91FB-A0301B7D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79" y="1488565"/>
            <a:ext cx="7828907" cy="47028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12E65-6C2A-4EEB-B01B-C3C9A277DE74}"/>
              </a:ext>
            </a:extLst>
          </p:cNvPr>
          <p:cNvSpPr txBox="1"/>
          <p:nvPr/>
        </p:nvSpPr>
        <p:spPr>
          <a:xfrm>
            <a:off x="1676936" y="5272888"/>
            <a:ext cx="17414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0 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   1        2        &gt;= 3</a:t>
            </a:r>
            <a:br>
              <a:rPr lang="en-GB" sz="14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98% 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1.5% &lt; 1%  &lt; 1% 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126F5-B993-4D4C-B9A1-87D2F4690B3D}"/>
              </a:ext>
            </a:extLst>
          </p:cNvPr>
          <p:cNvSpPr txBox="1"/>
          <p:nvPr/>
        </p:nvSpPr>
        <p:spPr>
          <a:xfrm>
            <a:off x="1582756" y="2961203"/>
            <a:ext cx="187845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0 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     1        2        &gt;= 3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1.5% 5.8%  0.7%  </a:t>
            </a:r>
            <a:r>
              <a:rPr lang="en-GB" sz="1400">
                <a:solidFill>
                  <a:srgbClr val="C00000"/>
                </a:solidFill>
                <a:ea typeface="+mn-lt"/>
                <a:cs typeface="+mn-lt"/>
              </a:rPr>
              <a:t>92%</a:t>
            </a:r>
            <a:br>
              <a:rPr lang="en-GB" sz="1400">
                <a:solidFill>
                  <a:srgbClr val="C00000"/>
                </a:solidFill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AF91-956D-4A38-9028-584F6102D312}"/>
              </a:ext>
            </a:extLst>
          </p:cNvPr>
          <p:cNvSpPr txBox="1"/>
          <p:nvPr/>
        </p:nvSpPr>
        <p:spPr>
          <a:xfrm>
            <a:off x="7242104" y="1557067"/>
            <a:ext cx="174146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0 </a:t>
            </a:r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    1         2        </a:t>
            </a:r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&gt;= 3</a:t>
            </a:r>
            <a:endParaRPr lang="en-US" sz="14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&lt;1%  35%  </a:t>
            </a:r>
            <a:r>
              <a:rPr lang="en-GB" sz="1400">
                <a:solidFill>
                  <a:srgbClr val="C00000"/>
                </a:solidFill>
                <a:ea typeface="+mn-lt"/>
                <a:cs typeface="+mn-lt"/>
              </a:rPr>
              <a:t>42% 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 22%</a:t>
            </a:r>
            <a:br>
              <a:rPr lang="en-GB" sz="14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A0EDF6-F6FB-41D2-BFC3-6D98742FA949}"/>
              </a:ext>
            </a:extLst>
          </p:cNvPr>
          <p:cNvSpPr txBox="1"/>
          <p:nvPr/>
        </p:nvSpPr>
        <p:spPr>
          <a:xfrm>
            <a:off x="1591318" y="1771113"/>
            <a:ext cx="191270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0 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     1        2        &gt;= 3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93%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  6%    0.5%  0.5%   </a:t>
            </a:r>
            <a:br>
              <a:rPr lang="en-GB" sz="14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E5471-8D73-4431-A05A-B7B9ACCA43F2}"/>
              </a:ext>
            </a:extLst>
          </p:cNvPr>
          <p:cNvSpPr txBox="1"/>
          <p:nvPr/>
        </p:nvSpPr>
        <p:spPr>
          <a:xfrm>
            <a:off x="7430463" y="5204393"/>
            <a:ext cx="174146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0 </a:t>
            </a:r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   </a:t>
            </a:r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1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       2        &gt;= 3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&lt;1% </a:t>
            </a:r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68%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 31%   &lt;1%</a:t>
            </a:r>
            <a:br>
              <a:rPr lang="en-GB" sz="14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8E2D6-1BE1-458B-8940-76400659F3F7}"/>
              </a:ext>
            </a:extLst>
          </p:cNvPr>
          <p:cNvSpPr txBox="1"/>
          <p:nvPr/>
        </p:nvSpPr>
        <p:spPr>
          <a:xfrm>
            <a:off x="7387655" y="2935517"/>
            <a:ext cx="195551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0 </a:t>
            </a:r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      1        2        </a:t>
            </a:r>
            <a:r>
              <a:rPr lang="en-GB" sz="1400">
                <a:solidFill>
                  <a:srgbClr val="00B050"/>
                </a:solidFill>
                <a:ea typeface="+mn-lt"/>
                <a:cs typeface="+mn-lt"/>
              </a:rPr>
              <a:t>&gt;= 3</a:t>
            </a:r>
            <a:endParaRPr lang="en-US" sz="14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&lt;1%  28%   </a:t>
            </a:r>
            <a:r>
              <a:rPr lang="en-GB" sz="1400">
                <a:solidFill>
                  <a:srgbClr val="C00000"/>
                </a:solidFill>
                <a:ea typeface="+mn-lt"/>
                <a:cs typeface="+mn-lt"/>
              </a:rPr>
              <a:t>53%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 18%</a:t>
            </a:r>
            <a:br>
              <a:rPr lang="en-GB" sz="14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80A97F-BC73-4377-BE31-8DC2852A1ABA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</a:t>
            </a:r>
            <a:r>
              <a:rPr lang="en-GB" sz="1600" b="1">
                <a:solidFill>
                  <a:schemeClr val="bg1"/>
                </a:solidFill>
              </a:rPr>
              <a:t>Model II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III               Model IV              Conclusion  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3A83503-F444-45DD-BDCA-6DCC01C7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Multinomial Classification - Results</a:t>
            </a:r>
          </a:p>
        </p:txBody>
      </p:sp>
    </p:spTree>
    <p:extLst>
      <p:ext uri="{BB962C8B-B14F-4D97-AF65-F5344CB8AC3E}">
        <p14:creationId xmlns:p14="http://schemas.microsoft.com/office/powerpoint/2010/main" val="358650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F24EDC-7AEC-4259-BFB3-8BE6AE23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1A447-7DB1-4714-A188-EEA09A380C99}" type="datetime1">
              <a:rPr lang="de-CH" smtClean="0"/>
              <a:pPr/>
              <a:t>12.04.2021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33A145-C1DB-4183-A09D-001A4576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1F54D0-A6F4-4B09-9A5F-C77DFF18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126F5-B993-4D4C-B9A1-87D2F4690B3D}"/>
              </a:ext>
            </a:extLst>
          </p:cNvPr>
          <p:cNvSpPr txBox="1"/>
          <p:nvPr/>
        </p:nvSpPr>
        <p:spPr>
          <a:xfrm>
            <a:off x="8822116" y="4253883"/>
            <a:ext cx="283095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solidFill>
                  <a:schemeClr val="bg1"/>
                </a:solidFill>
                <a:ea typeface="+mn-lt"/>
                <a:cs typeface="+mn-lt"/>
              </a:rPr>
              <a:t> &gt;= 3 Ships </a:t>
            </a:r>
            <a:br>
              <a:rPr lang="en-GB" sz="32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GB" sz="32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3200">
                <a:solidFill>
                  <a:srgbClr val="00B050"/>
                </a:solidFill>
                <a:ea typeface="+mn-lt"/>
                <a:cs typeface="+mn-lt"/>
              </a:rPr>
              <a:t>98%</a:t>
            </a:r>
            <a:endParaRPr lang="en-US" sz="3200">
              <a:solidFill>
                <a:srgbClr val="00B050"/>
              </a:solidFill>
              <a:cs typeface="Calibri"/>
            </a:endParaRPr>
          </a:p>
        </p:txBody>
      </p:sp>
      <p:pic>
        <p:nvPicPr>
          <p:cNvPr id="3" name="Picture 3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BA1F48E0-AA8A-495F-AB5B-AD7F6A10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973" y="2159426"/>
            <a:ext cx="3610095" cy="2015337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B7035D40-1A13-41F6-90F3-32531D2C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7" y="2412547"/>
            <a:ext cx="2933700" cy="16791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6F73B4-F29A-45C8-9943-DD657DCEE36F}"/>
              </a:ext>
            </a:extLst>
          </p:cNvPr>
          <p:cNvSpPr txBox="1"/>
          <p:nvPr/>
        </p:nvSpPr>
        <p:spPr>
          <a:xfrm>
            <a:off x="1161296" y="4104202"/>
            <a:ext cx="314392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solidFill>
                  <a:schemeClr val="bg1"/>
                </a:solidFill>
                <a:ea typeface="+mn-lt"/>
                <a:cs typeface="+mn-lt"/>
              </a:rPr>
              <a:t>No ship     &gt;= 3 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3200">
                <a:solidFill>
                  <a:srgbClr val="C00000"/>
                </a:solidFill>
                <a:ea typeface="+mn-lt"/>
                <a:cs typeface="+mn-lt"/>
              </a:rPr>
              <a:t>47% </a:t>
            </a:r>
            <a:r>
              <a:rPr lang="en-GB" sz="3200">
                <a:solidFill>
                  <a:schemeClr val="bg1"/>
                </a:solidFill>
                <a:cs typeface="Calibri"/>
              </a:rPr>
              <a:t>          36%</a:t>
            </a:r>
            <a:endParaRPr lang="en-GB">
              <a:solidFill>
                <a:schemeClr val="bg1"/>
              </a:solidFill>
              <a:cs typeface="Calibri"/>
            </a:endParaRPr>
          </a:p>
        </p:txBody>
      </p:sp>
      <p:pic>
        <p:nvPicPr>
          <p:cNvPr id="8" name="Picture 8" descr="A picture containing text, old, smoke, engine&#10;&#10;Description automatically generated">
            <a:extLst>
              <a:ext uri="{FF2B5EF4-FFF2-40B4-BE49-F238E27FC236}">
                <a16:creationId xmlns:a16="http://schemas.microsoft.com/office/drawing/2014/main" id="{CE2A52AA-F6D6-45E7-AB96-4F6C7A4F6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92" y="2998481"/>
            <a:ext cx="3137807" cy="19223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21CEFD-4363-4320-A8B8-1F3A75F5A816}"/>
              </a:ext>
            </a:extLst>
          </p:cNvPr>
          <p:cNvSpPr txBox="1"/>
          <p:nvPr/>
        </p:nvSpPr>
        <p:spPr>
          <a:xfrm>
            <a:off x="4699153" y="4934237"/>
            <a:ext cx="375624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No ship     1 Ship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&lt; 1 % </a:t>
            </a:r>
            <a:r>
              <a:rPr lang="en-GB" sz="3200" dirty="0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en-GB" sz="3200" dirty="0">
                <a:solidFill>
                  <a:schemeClr val="bg1"/>
                </a:solidFill>
                <a:cs typeface="Calibri"/>
              </a:rPr>
              <a:t>       </a:t>
            </a:r>
            <a:r>
              <a:rPr lang="en-GB" sz="3200" dirty="0">
                <a:solidFill>
                  <a:srgbClr val="00B050"/>
                </a:solidFill>
                <a:cs typeface="Calibri"/>
              </a:rPr>
              <a:t>92%</a:t>
            </a:r>
            <a:endParaRPr lang="en-GB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111910-6336-4258-BC06-AC3BF27E4B9F}"/>
              </a:ext>
            </a:extLst>
          </p:cNvPr>
          <p:cNvSpPr txBox="1"/>
          <p:nvPr/>
        </p:nvSpPr>
        <p:spPr>
          <a:xfrm>
            <a:off x="838200" y="1319640"/>
            <a:ext cx="502170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solidFill>
                  <a:schemeClr val="bg1"/>
                </a:solidFill>
                <a:ea typeface="+mn-lt"/>
                <a:cs typeface="+mn-lt"/>
              </a:rPr>
              <a:t>Elephant in the Suez Canal </a:t>
            </a:r>
            <a:r>
              <a:rPr lang="en-GB" sz="3200">
                <a:solidFill>
                  <a:schemeClr val="bg1"/>
                </a:solidFill>
                <a:cs typeface="Calibri"/>
              </a:rPr>
              <a:t> </a:t>
            </a:r>
            <a:endParaRPr lang="en-GB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7E63D1C-F958-4987-949E-9C9C94E8F406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</a:t>
            </a:r>
            <a:r>
              <a:rPr lang="en-GB" sz="1600" b="1">
                <a:solidFill>
                  <a:schemeClr val="bg1"/>
                </a:solidFill>
              </a:rPr>
              <a:t>Model II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III               Model IV              Conclusion   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4B5506F2-D184-437C-9F5D-F9412F523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Multinomial Classification - Results</a:t>
            </a:r>
          </a:p>
        </p:txBody>
      </p:sp>
    </p:spTree>
    <p:extLst>
      <p:ext uri="{BB962C8B-B14F-4D97-AF65-F5344CB8AC3E}">
        <p14:creationId xmlns:p14="http://schemas.microsoft.com/office/powerpoint/2010/main" val="312891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Shipping traffic is growing. </a:t>
            </a:r>
          </a:p>
          <a:p>
            <a:r>
              <a:rPr lang="en-GB" dirty="0"/>
              <a:t>More ships increase the chances of infractions at sea like environmentally devastating ship accidents, piracy, illegal fishing, drug trafficking etc.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For this reason, Airbus launched a Kaggle-Challenge in 2018 for building a model that detects all ships in satellite images ($ 60’000 prize money).</a:t>
            </a:r>
          </a:p>
          <a:p>
            <a:r>
              <a:rPr lang="en-GB" dirty="0"/>
              <a:t>Primary goal is to increase the accuracy and speed of automatic ship detection.</a:t>
            </a:r>
          </a:p>
          <a:p>
            <a:pPr lvl="1"/>
            <a:r>
              <a:rPr lang="en-GB" dirty="0"/>
              <a:t>Locate ships in images.</a:t>
            </a:r>
          </a:p>
          <a:p>
            <a:pPr lvl="1"/>
            <a:r>
              <a:rPr lang="en-GB" dirty="0"/>
              <a:t>Put an aligned bounding box around the ships.</a:t>
            </a:r>
            <a:endParaRPr lang="de-CH" dirty="0"/>
          </a:p>
          <a:p>
            <a:pPr marL="0" lvl="8" indent="0">
              <a:buNone/>
              <a:tabLst>
                <a:tab pos="7262813" algn="l"/>
              </a:tabLst>
            </a:pP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C483-581A-4C84-AA7E-F1ECF63C53CD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2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835902-35A2-42B5-9692-2A0A07949FBB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1600" b="1">
                <a:solidFill>
                  <a:schemeClr val="bg1"/>
                </a:solidFill>
              </a:rPr>
              <a:t>Introduction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 Dataset               Model I                 Model II               Model III               Model IV              Conclusion   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D3032E3-159E-460D-8D20-42BB520D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7FED62-F2B3-4A91-9FD5-3B9C8BC7D5E7}"/>
              </a:ext>
            </a:extLst>
          </p:cNvPr>
          <p:cNvSpPr/>
          <p:nvPr/>
        </p:nvSpPr>
        <p:spPr>
          <a:xfrm>
            <a:off x="3273552" y="5666973"/>
            <a:ext cx="1572768" cy="292388"/>
          </a:xfrm>
          <a:prstGeom prst="rect">
            <a:avLst/>
          </a:prstGeom>
          <a:solidFill>
            <a:srgbClr val="7030A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71441AF-76E6-4412-B5B6-E1ABEDC1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2" y="5032128"/>
            <a:ext cx="2743199" cy="14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6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86691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à"/>
                  <a:tabLst>
                    <a:tab pos="534988" algn="l"/>
                  </a:tabLst>
                </a:pPr>
                <a:r>
                  <a:rPr lang="en-GB" sz="2400" b="1" dirty="0">
                    <a:sym typeface="Wingdings" panose="05000000000000000000" pitchFamily="2" charset="2"/>
                  </a:rPr>
                  <a:t> GOAL: Count the number of ships in an image </a:t>
                </a:r>
                <a:r>
                  <a:rPr lang="en-GB" sz="2400" b="1" u="sng" dirty="0">
                    <a:sym typeface="Wingdings" panose="05000000000000000000" pitchFamily="2" charset="2"/>
                  </a:rPr>
                  <a:t>(at least one ship!)</a:t>
                </a:r>
              </a:p>
              <a:p>
                <a:pPr marL="0" indent="0">
                  <a:buNone/>
                  <a:tabLst>
                    <a:tab pos="534988" algn="l"/>
                  </a:tabLst>
                </a:pPr>
                <a:endParaRPr lang="en-GB" sz="2400" b="1" dirty="0">
                  <a:sym typeface="Wingdings" panose="05000000000000000000" pitchFamily="2" charset="2"/>
                </a:endParaRPr>
              </a:p>
              <a:p>
                <a:pPr>
                  <a:tabLst>
                    <a:tab pos="534988" algn="l"/>
                  </a:tabLst>
                </a:pPr>
                <a:r>
                  <a:rPr lang="en-GB" sz="2400" dirty="0"/>
                  <a:t>Regression Model, Gaussian CPD with flexible mean &amp; variance</a:t>
                </a:r>
              </a:p>
              <a:p>
                <a:pPr>
                  <a:tabLst>
                    <a:tab pos="534988" algn="l"/>
                  </a:tabLst>
                </a:pPr>
                <a:r>
                  <a:rPr lang="en-GB" sz="2400" dirty="0"/>
                  <a:t>NN with Convolutional Neural Network (</a:t>
                </a:r>
                <a:r>
                  <a:rPr lang="en-GB" sz="2400" dirty="0" err="1"/>
                  <a:t>cNN</a:t>
                </a:r>
                <a:r>
                  <a:rPr lang="en-GB" sz="2400" dirty="0"/>
                  <a:t>)</a:t>
                </a:r>
              </a:p>
              <a:p>
                <a:pPr marL="457200" lvl="1" indent="0">
                  <a:buNone/>
                  <a:tabLst>
                    <a:tab pos="534988" algn="l"/>
                    <a:tab pos="3589338" algn="l"/>
                  </a:tabLst>
                </a:pPr>
                <a:endParaRPr lang="en-GB" sz="2000" i="1" u="sng" dirty="0"/>
              </a:p>
              <a:p>
                <a:pPr>
                  <a:tabLst>
                    <a:tab pos="534988" algn="l"/>
                    <a:tab pos="5918200" algn="l"/>
                  </a:tabLst>
                </a:pPr>
                <a:r>
                  <a:rPr lang="en-GB" sz="2400" dirty="0"/>
                  <a:t>loss function = negative log-likelihood (NLL)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9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CH" sz="1900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de-CH" sz="19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CH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CH" sz="19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CH" sz="19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de-CH" sz="19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de-CH" sz="19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CH" sz="1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CH" sz="19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CH" sz="1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de-CH" sz="19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e-CH" sz="19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de-CH" sz="19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de-CH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CH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de-CH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de-CH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CH" sz="1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sSup>
                                      <m:sSupPr>
                                        <m:ctrlPr>
                                          <a:rPr lang="de-CH" sz="1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CH" sz="1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de-CH" sz="1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  <m:r>
                              <a:rPr lang="de-CH" sz="1900" b="0" i="1" smtClean="0">
                                <a:latin typeface="Cambria Math" panose="02040503050406030204" pitchFamily="18" charset="0"/>
                              </a:rPr>
                              <m:t>)+</m:t>
                            </m:r>
                            <m:f>
                              <m:fPr>
                                <m:ctrlPr>
                                  <a:rPr lang="de-CH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de-CH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19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de-CH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19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CH" sz="19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CH" sz="19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CH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1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de-CH" sz="1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sz="1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CH" sz="19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de-CH" sz="19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de-CH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de-CH" sz="1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CH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1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de-CH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func>
                  </m:oMath>
                </a14:m>
                <a:endParaRPr lang="en-GB" sz="1900" dirty="0"/>
              </a:p>
              <a:p>
                <a:pPr>
                  <a:tabLst>
                    <a:tab pos="534988" algn="l"/>
                  </a:tabLst>
                </a:pPr>
                <a:endParaRPr lang="en-GB" sz="2400" dirty="0"/>
              </a:p>
              <a:p>
                <a:pPr marL="0" indent="0">
                  <a:buNone/>
                  <a:tabLst>
                    <a:tab pos="534988" algn="l"/>
                  </a:tabLst>
                </a:pPr>
                <a:endParaRPr lang="de-CH" sz="24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86691" cy="4351338"/>
              </a:xfrm>
              <a:blipFill>
                <a:blip r:embed="rId2"/>
                <a:stretch>
                  <a:fillRect l="-741" t="-196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3CF96-AA6D-4A7B-A483-1C06BE0B2D56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20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40D0F20-E8BA-4C71-9226-16A4830E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1AEB0F-F6F0-4FB4-AA94-F3E522A69B82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</a:t>
            </a:r>
            <a:r>
              <a:rPr lang="en-GB" sz="1600" b="1">
                <a:solidFill>
                  <a:schemeClr val="bg1"/>
                </a:solidFill>
              </a:rPr>
              <a:t>Model III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IV              Conclusion   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50FC091-706B-445D-A347-487227F5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Regression with TFP &amp; Gauss </a:t>
            </a:r>
          </a:p>
        </p:txBody>
      </p:sp>
    </p:spTree>
    <p:extLst>
      <p:ext uri="{BB962C8B-B14F-4D97-AF65-F5344CB8AC3E}">
        <p14:creationId xmlns:p14="http://schemas.microsoft.com/office/powerpoint/2010/main" val="1235547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E9D02DB7-F7FC-4158-9223-554D88E5F2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27057"/>
            <a:ext cx="5181600" cy="2948473"/>
          </a:xfr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595D648-9305-46A3-BE8E-482FC5BB5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4068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4 convolutional blocks </a:t>
            </a:r>
          </a:p>
          <a:p>
            <a:pPr lvl="1"/>
            <a:r>
              <a:rPr lang="en-GB" dirty="0"/>
              <a:t>2 with 8 filters each</a:t>
            </a:r>
          </a:p>
          <a:p>
            <a:pPr lvl="1"/>
            <a:r>
              <a:rPr lang="en-GB" dirty="0"/>
              <a:t>2 with 16 filters each</a:t>
            </a:r>
          </a:p>
          <a:p>
            <a:r>
              <a:rPr lang="en-GB" dirty="0"/>
              <a:t>3 </a:t>
            </a:r>
            <a:r>
              <a:rPr lang="en-GB" dirty="0" err="1"/>
              <a:t>fcNN</a:t>
            </a:r>
            <a:r>
              <a:rPr lang="en-GB" dirty="0"/>
              <a:t> layer with 256, 128, 64 nodes + dropout</a:t>
            </a:r>
          </a:p>
          <a:p>
            <a:r>
              <a:rPr lang="en-GB" dirty="0"/>
              <a:t>activation: </a:t>
            </a:r>
            <a:r>
              <a:rPr lang="en-GB" dirty="0" err="1"/>
              <a:t>ReLU</a:t>
            </a:r>
            <a:endParaRPr lang="en-GB" dirty="0"/>
          </a:p>
          <a:p>
            <a:r>
              <a:rPr lang="en-GB" dirty="0"/>
              <a:t>loss: negative log-likelihood (NLL)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2501EC-9ABC-4AF0-8C38-E242FEC9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EF3E-2B0C-4084-AE7C-45D0AC532862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7A761C-375E-4135-80A7-B559C82F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964EA6-6237-4D81-9DC2-760B3CEB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C9B504-6D29-4CE7-9C6F-33C69D4A3B26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</a:t>
            </a:r>
            <a:r>
              <a:rPr lang="en-GB" sz="1600" b="1">
                <a:solidFill>
                  <a:schemeClr val="bg1"/>
                </a:solidFill>
              </a:rPr>
              <a:t>Model III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IV              Conclusion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ADFFD05-569E-40F4-9150-D8049496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Regression with TFP &amp; Gauss - Model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2D0AED-A3D9-452F-AB12-FA55B007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690" y="4904346"/>
            <a:ext cx="2933510" cy="8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50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5ADFFD05-569E-40F4-9150-D8049496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Regression with TFP &amp; Gauss -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2501EC-9ABC-4AF0-8C38-E242FEC9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EF3E-2B0C-4084-AE7C-45D0AC532862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7A761C-375E-4135-80A7-B559C82F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964EA6-6237-4D81-9DC2-760B3CEB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22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C9B504-6D29-4CE7-9C6F-33C69D4A3B26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</a:t>
            </a:r>
            <a:r>
              <a:rPr lang="en-GB" sz="1600" b="1">
                <a:solidFill>
                  <a:schemeClr val="bg1"/>
                </a:solidFill>
              </a:rPr>
              <a:t>Model III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IV              Conclusion   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C3F6EA3D-AFCA-413B-8BF2-4568FB25A1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CD00131-20CA-4516-8799-2E363360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29" y="1695243"/>
            <a:ext cx="5609141" cy="3947173"/>
          </a:xfrm>
          <a:prstGeom prst="rect">
            <a:avLst/>
          </a:prstGeom>
        </p:spPr>
      </p:pic>
      <p:sp>
        <p:nvSpPr>
          <p:cNvPr id="23" name="TextBox 19">
            <a:extLst>
              <a:ext uri="{FF2B5EF4-FFF2-40B4-BE49-F238E27FC236}">
                <a16:creationId xmlns:a16="http://schemas.microsoft.com/office/drawing/2014/main" id="{ABAF504A-5DD4-4213-98EC-ADE552835868}"/>
              </a:ext>
            </a:extLst>
          </p:cNvPr>
          <p:cNvSpPr txBox="1"/>
          <p:nvPr/>
        </p:nvSpPr>
        <p:spPr>
          <a:xfrm>
            <a:off x="5893864" y="2977235"/>
            <a:ext cx="22891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CH" dirty="0" err="1">
                <a:ea typeface="+mn-lt"/>
                <a:cs typeface="+mn-lt"/>
                <a:sym typeface="Wingdings" panose="05000000000000000000" pitchFamily="2" charset="2"/>
              </a:rPr>
              <a:t>loss</a:t>
            </a:r>
            <a:r>
              <a:rPr lang="de-CH" dirty="0"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de-CH" dirty="0" err="1">
                <a:ea typeface="+mn-lt"/>
                <a:cs typeface="+mn-lt"/>
                <a:sym typeface="Wingdings" panose="05000000000000000000" pitchFamily="2" charset="2"/>
              </a:rPr>
              <a:t>plot</a:t>
            </a:r>
            <a:r>
              <a:rPr lang="de-CH" dirty="0"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de-CH" dirty="0" err="1">
                <a:ea typeface="+mn-lt"/>
                <a:cs typeface="+mn-lt"/>
                <a:sym typeface="Wingdings" panose="05000000000000000000" pitchFamily="2" charset="2"/>
              </a:rPr>
              <a:t>seems</a:t>
            </a:r>
            <a:r>
              <a:rPr lang="de-CH" dirty="0">
                <a:ea typeface="+mn-lt"/>
                <a:cs typeface="+mn-lt"/>
                <a:sym typeface="Wingdings" panose="05000000000000000000" pitchFamily="2" charset="2"/>
              </a:rPr>
              <a:t> ok</a:t>
            </a:r>
          </a:p>
          <a:p>
            <a:r>
              <a:rPr lang="de-CH" dirty="0" err="1">
                <a:ea typeface="+mn-lt"/>
                <a:cs typeface="+mn-lt"/>
                <a:sym typeface="Wingdings" panose="05000000000000000000" pitchFamily="2" charset="2"/>
              </a:rPr>
              <a:t>no</a:t>
            </a:r>
            <a:r>
              <a:rPr lang="de-CH" dirty="0"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de-CH" dirty="0" err="1">
                <a:ea typeface="+mn-lt"/>
                <a:cs typeface="+mn-lt"/>
                <a:sym typeface="Wingdings" panose="05000000000000000000" pitchFamily="2" charset="2"/>
              </a:rPr>
              <a:t>overfitting</a:t>
            </a:r>
            <a:endParaRPr lang="de-CH" dirty="0">
              <a:ea typeface="+mn-lt"/>
              <a:cs typeface="+mn-lt"/>
              <a:sym typeface="Wingdings" panose="05000000000000000000" pitchFamily="2" charset="2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EFA7421-6F93-41FC-B4DB-B1CF77E73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0619" y="2908801"/>
            <a:ext cx="342900" cy="3429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0EFFC7F-748B-4C4C-AC4D-CF2A8D916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0619" y="3214407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91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5ADFFD05-569E-40F4-9150-D8049496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Regression with TFP &amp; Gauss -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2501EC-9ABC-4AF0-8C38-E242FEC9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EF3E-2B0C-4084-AE7C-45D0AC532862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7A761C-375E-4135-80A7-B559C82F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964EA6-6237-4D81-9DC2-760B3CEB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23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C9B504-6D29-4CE7-9C6F-33C69D4A3B26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</a:t>
            </a:r>
            <a:r>
              <a:rPr lang="en-GB" sz="1600" b="1">
                <a:solidFill>
                  <a:schemeClr val="bg1"/>
                </a:solidFill>
              </a:rPr>
              <a:t>Model III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IV              Conclusion  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ED5D0EF-CE83-4CB4-8CEE-BDA49B222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75" y="1904415"/>
            <a:ext cx="9764049" cy="3798277"/>
          </a:xfrm>
          <a:prstGeom prst="rect">
            <a:avLst/>
          </a:prstGeom>
        </p:spPr>
      </p:pic>
      <p:sp>
        <p:nvSpPr>
          <p:cNvPr id="21" name="TextBox 19">
            <a:extLst>
              <a:ext uri="{FF2B5EF4-FFF2-40B4-BE49-F238E27FC236}">
                <a16:creationId xmlns:a16="http://schemas.microsoft.com/office/drawing/2014/main" id="{3649E351-5C6D-4871-9CC5-272C9562A56E}"/>
              </a:ext>
            </a:extLst>
          </p:cNvPr>
          <p:cNvSpPr txBox="1"/>
          <p:nvPr/>
        </p:nvSpPr>
        <p:spPr>
          <a:xfrm>
            <a:off x="1113391" y="1506022"/>
            <a:ext cx="37562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predicted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mean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of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the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 CPD on </a:t>
            </a:r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test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set</a:t>
            </a:r>
            <a:endParaRPr lang="de-CH" dirty="0">
              <a:solidFill>
                <a:schemeClr val="bg1"/>
              </a:solidFill>
              <a:ea typeface="+mn-lt"/>
              <a:cs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65794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5ADFFD05-569E-40F4-9150-D8049496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Regression with TFP &amp; Gauss -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2501EC-9ABC-4AF0-8C38-E242FEC9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EF3E-2B0C-4084-AE7C-45D0AC532862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7A761C-375E-4135-80A7-B559C82F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964EA6-6237-4D81-9DC2-760B3CEB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24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C9B504-6D29-4CE7-9C6F-33C69D4A3B26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</a:t>
            </a:r>
            <a:r>
              <a:rPr lang="en-GB" sz="1600" b="1">
                <a:solidFill>
                  <a:schemeClr val="bg1"/>
                </a:solidFill>
              </a:rPr>
              <a:t>Model III 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Model IV              Conclusion   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A1246A4-FA04-4DCB-A922-E27CA071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132" y="1940919"/>
            <a:ext cx="3738332" cy="4165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073E16-BC35-46AC-A535-CC858AB7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16" y="1940919"/>
            <a:ext cx="3820820" cy="4164046"/>
          </a:xfrm>
          <a:prstGeom prst="rect">
            <a:avLst/>
          </a:prstGeom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7BEF0DF1-3DBD-4990-8108-15B4F49F60DD}"/>
              </a:ext>
            </a:extLst>
          </p:cNvPr>
          <p:cNvSpPr txBox="1"/>
          <p:nvPr/>
        </p:nvSpPr>
        <p:spPr>
          <a:xfrm>
            <a:off x="856488" y="1504868"/>
            <a:ext cx="461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predicted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mean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 &amp; </a:t>
            </a:r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sigma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of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the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 CPD on </a:t>
            </a:r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test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set</a:t>
            </a:r>
            <a:endParaRPr lang="de-CH" dirty="0">
              <a:solidFill>
                <a:schemeClr val="bg1"/>
              </a:solidFill>
              <a:ea typeface="+mn-lt"/>
              <a:cs typeface="+mn-lt"/>
              <a:sym typeface="Wingdings" panose="05000000000000000000" pitchFamily="2" charset="2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443A642-2D02-47F2-BA7B-358551E08086}"/>
              </a:ext>
            </a:extLst>
          </p:cNvPr>
          <p:cNvSpPr txBox="1"/>
          <p:nvPr/>
        </p:nvSpPr>
        <p:spPr>
          <a:xfrm>
            <a:off x="8812465" y="2315359"/>
            <a:ext cx="307473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CH" dirty="0" err="1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analysis</a:t>
            </a:r>
            <a:r>
              <a:rPr lang="de-CH" dirty="0">
                <a:solidFill>
                  <a:schemeClr val="bg1"/>
                </a:solidFill>
                <a:ea typeface="+mn-lt"/>
                <a:cs typeface="+mn-lt"/>
                <a:sym typeface="Wingdings" panose="05000000000000000000" pitchFamily="2" charset="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63525" algn="l"/>
                <a:tab pos="2597150" algn="l"/>
              </a:tabLst>
            </a:pPr>
            <a:r>
              <a:rPr lang="en-GB" dirty="0">
                <a:solidFill>
                  <a:schemeClr val="bg1"/>
                </a:solidFill>
                <a:cs typeface="Calibri"/>
              </a:rPr>
              <a:t>more precise prediction for images with one ship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63525" algn="l"/>
                <a:tab pos="2597150" algn="l"/>
              </a:tabLst>
            </a:pPr>
            <a:r>
              <a:rPr lang="en-GB" dirty="0">
                <a:solidFill>
                  <a:schemeClr val="bg1"/>
                </a:solidFill>
                <a:cs typeface="Calibri"/>
              </a:rPr>
              <a:t>higher uncertainty for images with more ships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63525" algn="l"/>
                <a:tab pos="2597150" algn="l"/>
              </a:tabLst>
            </a:pPr>
            <a:endParaRPr lang="en-GB" dirty="0">
              <a:solidFill>
                <a:schemeClr val="bg1"/>
              </a:solidFill>
              <a:cs typeface="Calibri"/>
            </a:endParaRPr>
          </a:p>
          <a:p>
            <a:pPr>
              <a:tabLst>
                <a:tab pos="263525" algn="l"/>
                <a:tab pos="2597150" algn="l"/>
              </a:tabLst>
            </a:pPr>
            <a:r>
              <a:rPr lang="en-GB" dirty="0">
                <a:solidFill>
                  <a:schemeClr val="bg1"/>
                </a:solidFill>
                <a:cs typeface="Calibri"/>
              </a:rPr>
              <a:t>open works:</a:t>
            </a:r>
          </a:p>
          <a:p>
            <a:pPr>
              <a:tabLst>
                <a:tab pos="265113" algn="l"/>
                <a:tab pos="2597150" algn="l"/>
              </a:tabLst>
            </a:pPr>
            <a:r>
              <a:rPr lang="en-GB" dirty="0">
                <a:solidFill>
                  <a:schemeClr val="bg1"/>
                </a:solidFill>
                <a:cs typeface="Calibri"/>
                <a:sym typeface="Wingdings" panose="05000000000000000000" pitchFamily="2" charset="2"/>
              </a:rPr>
              <a:t>	do another model fit with 	constant variance</a:t>
            </a:r>
          </a:p>
          <a:p>
            <a:pPr>
              <a:tabLst>
                <a:tab pos="265113" algn="l"/>
                <a:tab pos="2597150" algn="l"/>
              </a:tabLst>
            </a:pPr>
            <a:r>
              <a:rPr lang="en-GB" dirty="0">
                <a:solidFill>
                  <a:schemeClr val="bg1"/>
                </a:solidFill>
                <a:cs typeface="Calibri"/>
                <a:sym typeface="Wingdings" panose="05000000000000000000" pitchFamily="2" charset="2"/>
              </a:rPr>
              <a:t>	data augmentation to 	achieve more “normal 	distribution”</a:t>
            </a:r>
            <a:endParaRPr lang="en-GB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64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D8022-3BD1-40AD-A38D-81A346780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U-Net Architecture (</a:t>
            </a:r>
            <a:r>
              <a:rPr lang="en-US" err="1">
                <a:ea typeface="+mn-lt"/>
                <a:cs typeface="+mn-lt"/>
              </a:rPr>
              <a:t>cnn</a:t>
            </a:r>
            <a:r>
              <a:rPr lang="en-US">
                <a:ea typeface="+mn-lt"/>
                <a:cs typeface="+mn-lt"/>
              </a:rPr>
              <a:t> that was developed for biomedical image segmentation</a:t>
            </a:r>
            <a:r>
              <a:rPr lang="en-US" b="1"/>
              <a:t>)</a:t>
            </a:r>
            <a:endParaRPr lang="en-US"/>
          </a:p>
          <a:p>
            <a:r>
              <a:rPr lang="en-US" b="1">
                <a:cs typeface="Calibri" panose="020F0502020204030204"/>
              </a:rPr>
              <a:t>Predict image mask (bounding box) (256x256x1 output)</a:t>
            </a:r>
          </a:p>
          <a:p>
            <a:r>
              <a:rPr lang="en-US" b="1">
                <a:cs typeface="Calibri" panose="020F0502020204030204"/>
              </a:rPr>
              <a:t>Loss-Function: Intersection over Union</a:t>
            </a:r>
          </a:p>
          <a:p>
            <a:endParaRPr lang="en-US" b="1">
              <a:cs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D5A6B-CFD4-4EC5-8C6B-0DD2C3DC8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EF3E-2B0C-4084-AE7C-45D0AC532862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F7E6D-C620-4693-976E-4B346D1D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0F9D2-6557-4D83-A4A8-F915771E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25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3D90A2-EEF5-4C88-B155-07CA3D662C7A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Model III               </a:t>
            </a:r>
            <a:r>
              <a:rPr lang="en-GB" sz="1600" b="1">
                <a:solidFill>
                  <a:schemeClr val="bg1"/>
                </a:solidFill>
              </a:rPr>
              <a:t>Model IV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Conclusion   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71DEFA5-DF3F-4A2C-9FE7-9C98691F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Image Segmentation - Model</a:t>
            </a:r>
          </a:p>
        </p:txBody>
      </p:sp>
    </p:spTree>
    <p:extLst>
      <p:ext uri="{BB962C8B-B14F-4D97-AF65-F5344CB8AC3E}">
        <p14:creationId xmlns:p14="http://schemas.microsoft.com/office/powerpoint/2010/main" val="608558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680BF-3E66-4A59-9086-6D0866520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246"/>
            <a:ext cx="10515600" cy="486371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5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Jaccard coefficient: 0.21 (with binary ensemble 0.25)</a:t>
            </a:r>
            <a:endParaRPr lang="en-US"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FBeta</a:t>
            </a:r>
            <a:r>
              <a:rPr lang="en-US">
                <a:ea typeface="+mn-lt"/>
                <a:cs typeface="+mn-lt"/>
              </a:rPr>
              <a:t>-Score: 0.30 (with binary ensemble 0.32)</a:t>
            </a:r>
          </a:p>
          <a:p>
            <a:r>
              <a:rPr lang="en-US">
                <a:cs typeface="Calibri"/>
              </a:rPr>
              <a:t>Examples: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2B4C3-6A5E-48BB-B432-C63C5820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EF3E-2B0C-4084-AE7C-45D0AC532862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B5F07-D61F-4D72-B1FF-B1C605D8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5EC18-DE8D-4BD3-9B01-16975C6D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26</a:t>
            </a:fld>
            <a:endParaRPr lang="de-CH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8513085-8F48-4A45-B6D6-C9EE4650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12" y="3178724"/>
            <a:ext cx="7517938" cy="306670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2359781-B737-4B40-9222-BE33BD72FA07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Model III               </a:t>
            </a:r>
            <a:r>
              <a:rPr lang="en-GB" sz="1600" b="1">
                <a:solidFill>
                  <a:schemeClr val="bg1"/>
                </a:solidFill>
              </a:rPr>
              <a:t>Model IV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Conclusion  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38DF9B5-4F4A-4EDD-A4C5-35973649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Image Segmentation - Results</a:t>
            </a:r>
          </a:p>
        </p:txBody>
      </p:sp>
    </p:spTree>
    <p:extLst>
      <p:ext uri="{BB962C8B-B14F-4D97-AF65-F5344CB8AC3E}">
        <p14:creationId xmlns:p14="http://schemas.microsoft.com/office/powerpoint/2010/main" val="3314241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6EF66-08F3-4A20-854B-15D94152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EF3E-2B0C-4084-AE7C-45D0AC532862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5C227-2FD4-47B3-8C06-1F3F5011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Deep Learning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A9423-8FE0-42FE-99DF-DECDE543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27</a:t>
            </a:fld>
            <a:endParaRPr lang="de-CH">
              <a:solidFill>
                <a:schemeClr val="bg1"/>
              </a:solidFill>
            </a:endParaRPr>
          </a:p>
        </p:txBody>
      </p:sp>
      <p:pic>
        <p:nvPicPr>
          <p:cNvPr id="10" name="Picture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9644F60-8C47-4285-9C0D-A148472F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7271"/>
            <a:ext cx="5985042" cy="4443317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7431947-0AFD-49DC-8954-54AA73E74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74" y="2285518"/>
            <a:ext cx="3605463" cy="228696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58EB70E-CD64-4C88-8F60-746D7ACEDEC2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Model III               </a:t>
            </a:r>
            <a:r>
              <a:rPr lang="en-GB" sz="1600" b="1">
                <a:solidFill>
                  <a:schemeClr val="bg1"/>
                </a:solidFill>
              </a:rPr>
              <a:t>Model IV             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Conclusion  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EB89A06-816E-4D5A-A1A1-356EEF16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Image Segmentation - Results</a:t>
            </a:r>
          </a:p>
        </p:txBody>
      </p:sp>
    </p:spTree>
    <p:extLst>
      <p:ext uri="{BB962C8B-B14F-4D97-AF65-F5344CB8AC3E}">
        <p14:creationId xmlns:p14="http://schemas.microsoft.com/office/powerpoint/2010/main" val="492084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3DA12-774D-4A1B-A94F-EB8F1381C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sz="3000">
                <a:ea typeface="+mn-lt"/>
                <a:cs typeface="+mn-lt"/>
              </a:rPr>
              <a:t>Clean Data Set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de-CH" sz="3000">
              <a:ea typeface="+mn-lt"/>
              <a:cs typeface="+mn-lt"/>
            </a:endParaRPr>
          </a:p>
          <a:p>
            <a:r>
              <a:rPr lang="de-CH" sz="3000">
                <a:ea typeface="+mn-lt"/>
                <a:cs typeface="+mn-lt"/>
              </a:rPr>
              <a:t>Data Augmentation </a:t>
            </a:r>
            <a:endParaRPr lang="de-CH"/>
          </a:p>
          <a:p>
            <a:pPr>
              <a:buNone/>
            </a:pPr>
            <a:endParaRPr lang="de-CH" sz="3000">
              <a:ea typeface="+mn-lt"/>
              <a:cs typeface="+mn-lt"/>
            </a:endParaRPr>
          </a:p>
          <a:p>
            <a:r>
              <a:rPr lang="de-CH" sz="3000" u="sng">
                <a:ea typeface="+mn-lt"/>
                <a:cs typeface="+mn-lt"/>
              </a:rPr>
              <a:t>Last but not least</a:t>
            </a:r>
            <a:r>
              <a:rPr lang="de-CH" sz="3000" b="1">
                <a:ea typeface="+mn-lt"/>
                <a:cs typeface="+mn-lt"/>
              </a:rPr>
              <a:t>:</a:t>
            </a:r>
          </a:p>
          <a:p>
            <a:pPr marL="0" indent="0">
              <a:buNone/>
              <a:tabLst>
                <a:tab pos="539750" algn="l"/>
              </a:tabLst>
            </a:pPr>
            <a:r>
              <a:rPr lang="de-CH" sz="3000" b="1">
                <a:ea typeface="+mn-lt"/>
                <a:cs typeface="+mn-lt"/>
                <a:sym typeface="Wingdings" panose="05000000000000000000" pitchFamily="2" charset="2"/>
              </a:rPr>
              <a:t>	</a:t>
            </a:r>
            <a:r>
              <a:rPr lang="en-GB" sz="3000" b="1">
                <a:ea typeface="+mn-lt"/>
                <a:cs typeface="+mn-lt"/>
                <a:sym typeface="Wingdings" panose="05000000000000000000" pitchFamily="2" charset="2"/>
              </a:rPr>
              <a:t>i</a:t>
            </a:r>
            <a:r>
              <a:rPr lang="en-GB" sz="3000" b="1">
                <a:ea typeface="+mn-lt"/>
                <a:cs typeface="+mn-lt"/>
              </a:rPr>
              <a:t>mprove model further </a:t>
            </a:r>
            <a:endParaRPr lang="en-GB" b="1">
              <a:ea typeface="+mn-lt"/>
              <a:cs typeface="+mn-lt"/>
            </a:endParaRPr>
          </a:p>
          <a:p>
            <a:pPr marL="0" indent="0">
              <a:buNone/>
              <a:tabLst>
                <a:tab pos="539750" algn="l"/>
              </a:tabLst>
            </a:pPr>
            <a:r>
              <a:rPr lang="de-CH" sz="3000" b="1">
                <a:ea typeface="+mn-lt"/>
                <a:cs typeface="+mn-lt"/>
              </a:rPr>
              <a:t>	</a:t>
            </a:r>
            <a:r>
              <a:rPr lang="en-GB" sz="3000" b="1">
                <a:ea typeface="+mn-lt"/>
                <a:cs typeface="+mn-lt"/>
              </a:rPr>
              <a:t>and win on Kaggle</a:t>
            </a:r>
            <a:endParaRPr lang="en-GB" b="1"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80DD7C-7582-4FD1-99D1-0C44DEE9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EF3E-2B0C-4084-AE7C-45D0AC532862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9DD616-99E9-4634-8501-CBC35DB7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28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170313D-11DB-475C-97C3-C89939A3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pic>
        <p:nvPicPr>
          <p:cNvPr id="5" name="Picture 7" descr="A picture containing boat, water, sky, outdoor&#10;&#10;Description automatically generated">
            <a:extLst>
              <a:ext uri="{FF2B5EF4-FFF2-40B4-BE49-F238E27FC236}">
                <a16:creationId xmlns:a16="http://schemas.microsoft.com/office/drawing/2014/main" id="{C20B862B-A06C-4D70-9362-3037FE52A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90" r="-270" b="-319"/>
          <a:stretch/>
        </p:blipFill>
        <p:spPr>
          <a:xfrm>
            <a:off x="6378079" y="2158787"/>
            <a:ext cx="5178137" cy="25404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82E5225-8F9F-4B44-8612-77872F7F3429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Model III               Model IV              </a:t>
            </a:r>
            <a:r>
              <a:rPr lang="en-GB" sz="1600" b="1">
                <a:solidFill>
                  <a:schemeClr val="bg1"/>
                </a:solidFill>
              </a:rPr>
              <a:t>Conclusion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5D5C025-4505-4E2A-8448-BA72F899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/>
              <a:t>Prospect</a:t>
            </a:r>
          </a:p>
        </p:txBody>
      </p:sp>
    </p:spTree>
    <p:extLst>
      <p:ext uri="{BB962C8B-B14F-4D97-AF65-F5344CB8AC3E}">
        <p14:creationId xmlns:p14="http://schemas.microsoft.com/office/powerpoint/2010/main" val="3972611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Learnings &amp; Conclusions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43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cs typeface="Calibri"/>
              </a:rPr>
              <a:t>Finding balance is key</a:t>
            </a:r>
          </a:p>
          <a:p>
            <a:pPr lvl="1"/>
            <a:r>
              <a:rPr lang="en-US">
                <a:ea typeface="+mn-lt"/>
                <a:cs typeface="+mn-lt"/>
              </a:rPr>
              <a:t>accuracy vs. velocity  (high resolution vs. RAM) </a:t>
            </a:r>
            <a:endParaRPr lang="de-CH">
              <a:ea typeface="+mn-lt"/>
              <a:cs typeface="+mn-lt"/>
            </a:endParaRPr>
          </a:p>
          <a:p>
            <a:pPr lvl="1"/>
            <a:r>
              <a:rPr lang="en-GB">
                <a:cs typeface="Calibri"/>
              </a:rPr>
              <a:t>training</a:t>
            </a:r>
            <a:r>
              <a:rPr lang="de-CH">
                <a:cs typeface="Calibri"/>
              </a:rPr>
              <a:t> vs. </a:t>
            </a:r>
            <a:r>
              <a:rPr lang="en-GB">
                <a:cs typeface="Calibri"/>
              </a:rPr>
              <a:t>test dataset</a:t>
            </a:r>
          </a:p>
          <a:p>
            <a:pPr lvl="1"/>
            <a:r>
              <a:rPr lang="en-US">
                <a:cs typeface="Calibri"/>
              </a:rPr>
              <a:t>balance classes</a:t>
            </a:r>
          </a:p>
          <a:p>
            <a:pPr lvl="1"/>
            <a:r>
              <a:rPr lang="en-US">
                <a:cs typeface="Calibri"/>
              </a:rPr>
              <a:t>complex vs. simple model</a:t>
            </a:r>
          </a:p>
          <a:p>
            <a:pPr lvl="1"/>
            <a:endParaRPr lang="de-CH">
              <a:cs typeface="Calibri"/>
            </a:endParaRPr>
          </a:p>
          <a:p>
            <a:pPr lvl="1"/>
            <a:endParaRPr lang="de-CH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Train a model takes some time …</a:t>
            </a:r>
          </a:p>
          <a:p>
            <a:pPr marL="0" indent="0">
              <a:buNone/>
            </a:pPr>
            <a:r>
              <a:rPr lang="de-CH" sz="2400">
                <a:ea typeface="+mn-lt"/>
                <a:cs typeface="+mn-lt"/>
                <a:sym typeface="Wingdings" panose="05000000000000000000" pitchFamily="2" charset="2"/>
              </a:rPr>
              <a:t> </a:t>
            </a:r>
            <a:r>
              <a:rPr lang="en-GB" sz="2400">
                <a:ea typeface="+mn-lt"/>
                <a:cs typeface="+mn-lt"/>
                <a:sym typeface="Wingdings" panose="05000000000000000000" pitchFamily="2" charset="2"/>
              </a:rPr>
              <a:t>Think first – then start!</a:t>
            </a:r>
            <a:endParaRPr lang="en-GB" sz="2400">
              <a:cs typeface="Calibri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1F-9BE4-4066-A317-47F5498B38CD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29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1B3ECB46-C5F1-4EF2-8E69-26FEAB90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BDFF0D4-FA7C-4E2F-924E-B906A9F9B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114" y="2924032"/>
            <a:ext cx="4906736" cy="314625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15F11F-7E5B-4C95-B19F-6F7DDC59B1DD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Dataset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Model III               Model IV              </a:t>
            </a:r>
            <a:r>
              <a:rPr lang="en-GB" sz="1600" b="1">
                <a:solidFill>
                  <a:schemeClr val="bg1"/>
                </a:solidFill>
              </a:rPr>
              <a:t>Conclusion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93325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Get to know the dataset.</a:t>
            </a:r>
            <a:endParaRPr lang="en-GB" dirty="0">
              <a:cs typeface="Calibri"/>
            </a:endParaRPr>
          </a:p>
          <a:p>
            <a:r>
              <a:rPr lang="en-GB" dirty="0"/>
              <a:t>Apply theoretical knowledge in practice.</a:t>
            </a:r>
            <a:endParaRPr lang="en-GB" dirty="0">
              <a:cs typeface="Calibri"/>
            </a:endParaRPr>
          </a:p>
          <a:p>
            <a:r>
              <a:rPr lang="en-GB" dirty="0"/>
              <a:t>Build several models</a:t>
            </a:r>
            <a:r>
              <a:rPr lang="en-GB" sz="2600" dirty="0"/>
              <a:t>:</a:t>
            </a:r>
            <a:endParaRPr lang="en-GB" sz="2600" dirty="0">
              <a:cs typeface="Calibri"/>
            </a:endParaRPr>
          </a:p>
          <a:p>
            <a:pPr lvl="1"/>
            <a:r>
              <a:rPr lang="en-GB" dirty="0">
                <a:ea typeface="+mn-lt"/>
                <a:cs typeface="+mn-lt"/>
              </a:rPr>
              <a:t>binary detection</a:t>
            </a:r>
            <a:r>
              <a:rPr lang="en-GB" dirty="0"/>
              <a:t> 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is one or more ships on the image?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multinomial classification</a:t>
            </a:r>
            <a:r>
              <a:rPr lang="en-GB" b="1" dirty="0"/>
              <a:t> </a:t>
            </a:r>
            <a:r>
              <a:rPr lang="en-GB" dirty="0">
                <a:sym typeface="Wingdings" panose="05000000000000000000" pitchFamily="2" charset="2"/>
              </a:rPr>
              <a:t> count the number of ships in an image</a:t>
            </a:r>
            <a:endParaRPr lang="en-GB" dirty="0"/>
          </a:p>
          <a:p>
            <a:pPr lvl="1"/>
            <a:r>
              <a:rPr lang="en-GB" dirty="0">
                <a:ea typeface="+mn-lt"/>
                <a:cs typeface="+mn-lt"/>
              </a:rPr>
              <a:t>regression model with TFP &amp; </a:t>
            </a:r>
            <a:r>
              <a:rPr lang="en-GB" dirty="0"/>
              <a:t>Gaussian CPD (flexible mean &amp; variance)</a:t>
            </a:r>
          </a:p>
          <a:p>
            <a:pPr marL="457200" lvl="1" indent="0">
              <a:buNone/>
              <a:tabLst>
                <a:tab pos="712788" algn="l"/>
              </a:tabLst>
            </a:pPr>
            <a:r>
              <a:rPr lang="en-GB" b="1" dirty="0">
                <a:cs typeface="Calibri"/>
              </a:rPr>
              <a:t>	</a:t>
            </a:r>
            <a:r>
              <a:rPr lang="en-GB" b="1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GB" dirty="0">
                <a:sym typeface="Wingdings" panose="05000000000000000000" pitchFamily="2" charset="2"/>
              </a:rPr>
              <a:t>count the number of ships in an image</a:t>
            </a:r>
            <a:endParaRPr lang="en-GB" b="1" dirty="0">
              <a:cs typeface="Calibri"/>
            </a:endParaRPr>
          </a:p>
          <a:p>
            <a:pPr lvl="1"/>
            <a:r>
              <a:rPr lang="en-GB" dirty="0">
                <a:ea typeface="+mn-lt"/>
                <a:cs typeface="+mn-lt"/>
              </a:rPr>
              <a:t>image segmentation with bounding box/masks </a:t>
            </a:r>
            <a:r>
              <a:rPr lang="en-GB" dirty="0">
                <a:ea typeface="+mn-lt"/>
                <a:cs typeface="+mn-lt"/>
                <a:sym typeface="Wingdings" panose="05000000000000000000" pitchFamily="2" charset="2"/>
              </a:rPr>
              <a:t> “Kaggle challenge”</a:t>
            </a:r>
            <a:endParaRPr lang="en-GB" sz="2400" b="1" dirty="0">
              <a:cs typeface="Calibri" panose="020F0502020204030204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9B0F-C07F-4DE8-B53B-1DED98CD85C7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3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62D4623-0151-48B7-AE91-06F05F42B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EA3CA69-D4CF-49EA-8277-C64965D8ADC4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1600" b="1">
                <a:solidFill>
                  <a:schemeClr val="bg1"/>
                </a:solidFill>
              </a:rPr>
              <a:t>Introduction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 Dataset               Model I                 Model II               Model III               Model IV              Conclusion  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C1C68CF-2FF4-4EC3-966E-7345662D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208434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Sources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18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https://medium.com/earthcube-stories/how-hard-it-is-for-an-ai-to-detect-ships-on-satellite-images-7265e34aadf0</a:t>
            </a:r>
            <a:endParaRPr lang="de-CH" sz="1800"/>
          </a:p>
          <a:p>
            <a:r>
              <a:rPr lang="de-CH" sz="18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https://www.kaggle.com/c/airbus-ship-detection/overview</a:t>
            </a:r>
            <a:endParaRPr lang="de-CH" sz="1800"/>
          </a:p>
          <a:p>
            <a:r>
              <a:rPr lang="de-CH" sz="18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https://www.quora.com/What-is-labeled-data</a:t>
            </a:r>
            <a:endParaRPr lang="de-CH" sz="1800"/>
          </a:p>
          <a:p>
            <a:r>
              <a:rPr lang="de-CH" sz="18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https://www.vectorstock.com/royalty-free-vector/layers-or-stack-papers-icon-outline-modern-vector-20588695</a:t>
            </a:r>
            <a:endParaRPr lang="de-CH" sz="1800"/>
          </a:p>
          <a:p>
            <a:endParaRPr lang="de-CH" sz="1800"/>
          </a:p>
          <a:p>
            <a:endParaRPr lang="de-CH" sz="1800"/>
          </a:p>
          <a:p>
            <a:endParaRPr lang="de-CH" sz="180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B22AD-0AAD-4BC1-9076-E1FFE2CF695F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30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D3E9E43-56AD-4552-8F73-8608BAEB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</p:spTree>
    <p:extLst>
      <p:ext uri="{BB962C8B-B14F-4D97-AF65-F5344CB8AC3E}">
        <p14:creationId xmlns:p14="http://schemas.microsoft.com/office/powerpoint/2010/main" val="303357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Dataset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BF5F-D753-4C39-B7AA-148432749680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4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102905" y="4744826"/>
            <a:ext cx="2442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satellite images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694087" y="5884575"/>
            <a:ext cx="21248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300">
                <a:solidFill>
                  <a:schemeClr val="bg1"/>
                </a:solidFill>
              </a:rPr>
              <a:t>(Source: </a:t>
            </a:r>
            <a:r>
              <a:rPr lang="de-CH" sz="1300" err="1">
                <a:solidFill>
                  <a:schemeClr val="bg1"/>
                </a:solidFill>
              </a:rPr>
              <a:t>VectorStock</a:t>
            </a:r>
            <a:r>
              <a:rPr lang="de-CH" sz="1300">
                <a:solidFill>
                  <a:schemeClr val="bg1"/>
                </a:solidFill>
              </a:rPr>
              <a:t>, 2020)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D3C90B0A-1AD9-4B3A-8CB2-F9EC393A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85099A-9CC1-4497-B49C-33C219185F0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99" y="1955133"/>
            <a:ext cx="2700000" cy="2700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A967C3A9-FC57-45E5-89D0-E888C44D42F8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size: ca. 28 GB</a:t>
            </a:r>
          </a:p>
          <a:p>
            <a:r>
              <a:rPr lang="en-GB">
                <a:solidFill>
                  <a:schemeClr val="bg1"/>
                </a:solidFill>
              </a:rPr>
              <a:t>192’556 coloured Images</a:t>
            </a:r>
          </a:p>
          <a:p>
            <a:r>
              <a:rPr lang="en-GB">
                <a:solidFill>
                  <a:schemeClr val="bg1"/>
                </a:solidFill>
              </a:rPr>
              <a:t>format: *.JPG</a:t>
            </a:r>
          </a:p>
          <a:p>
            <a:r>
              <a:rPr lang="en-GB">
                <a:solidFill>
                  <a:schemeClr val="bg1"/>
                </a:solidFill>
              </a:rPr>
              <a:t>resolution: 768 x 768 pixels</a:t>
            </a:r>
          </a:p>
          <a:p>
            <a:r>
              <a:rPr lang="en-GB">
                <a:solidFill>
                  <a:schemeClr val="bg1"/>
                </a:solidFill>
              </a:rPr>
              <a:t>various conditions: sunny, clouds, haze</a:t>
            </a:r>
          </a:p>
          <a:p>
            <a:r>
              <a:rPr lang="de-CH" b="1" i="1">
                <a:solidFill>
                  <a:schemeClr val="bg1"/>
                </a:solidFill>
              </a:rPr>
              <a:t>Name = </a:t>
            </a:r>
            <a:r>
              <a:rPr lang="de-CH" b="1" i="1" err="1">
                <a:solidFill>
                  <a:schemeClr val="bg1"/>
                </a:solidFill>
              </a:rPr>
              <a:t>ImageID</a:t>
            </a:r>
            <a:endParaRPr lang="de-CH" b="1" i="1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8A584D-75C7-4CF0-AF08-3460E051A70F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</a:t>
            </a:r>
            <a:r>
              <a:rPr lang="en-GB" sz="1600" b="1">
                <a:solidFill>
                  <a:schemeClr val="bg1"/>
                </a:solidFill>
              </a:rPr>
              <a:t>Dataset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Model III               Model IV              Conclusion   </a:t>
            </a:r>
          </a:p>
        </p:txBody>
      </p:sp>
    </p:spTree>
    <p:extLst>
      <p:ext uri="{BB962C8B-B14F-4D97-AF65-F5344CB8AC3E}">
        <p14:creationId xmlns:p14="http://schemas.microsoft.com/office/powerpoint/2010/main" val="390898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8252A32-5C01-4B38-BC72-8F02BE35DECD}"/>
              </a:ext>
            </a:extLst>
          </p:cNvPr>
          <p:cNvSpPr/>
          <p:nvPr/>
        </p:nvSpPr>
        <p:spPr>
          <a:xfrm>
            <a:off x="0" y="0"/>
            <a:ext cx="12203017" cy="6858001"/>
          </a:xfrm>
          <a:prstGeom prst="rect">
            <a:avLst/>
          </a:prstGeom>
          <a:solidFill>
            <a:schemeClr val="bg1"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E1783F-7BDA-414C-995B-3A5E5244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Some Examples …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FB417D-83BB-4D1C-967A-4EA9CF6D8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EF3E-2B0C-4084-AE7C-45D0AC532862}" type="datetime1">
              <a:rPr lang="de-CH" smtClean="0">
                <a:solidFill>
                  <a:schemeClr val="tx1"/>
                </a:solidFill>
              </a:rPr>
              <a:t>12.04.2021</a:t>
            </a:fld>
            <a:endParaRPr lang="de-CH">
              <a:solidFill>
                <a:schemeClr val="tx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3B0E2F-3533-4538-87A3-32066B6D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chemeClr val="tx1"/>
                </a:solidFill>
              </a:rPr>
              <a:t>Deep Learning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133F68-B34A-4BF2-BF12-246BD2A2E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>
                <a:solidFill>
                  <a:schemeClr val="tx1"/>
                </a:solidFill>
              </a:rPr>
              <a:pPr/>
              <a:t>5</a:t>
            </a:fld>
            <a:endParaRPr lang="de-CH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6FC12E-6B0B-40A1-B373-DECB2938C0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21" y="1587630"/>
            <a:ext cx="4351338" cy="43513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BCFEC9-D400-4D8A-AAA5-D9C4502D3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68" y="544024"/>
            <a:ext cx="3397685" cy="3397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5182DEE-87C1-45E2-9634-68BB14E4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39" y="2534812"/>
            <a:ext cx="3579682" cy="3579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7F076A6-8401-4085-B4A4-C1E5A87C5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88" y="1614151"/>
            <a:ext cx="3429000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83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Dataset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BF5F-D753-4C39-B7AA-148432749680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6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167642" y="4733276"/>
            <a:ext cx="2062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labelled data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643111" y="6392718"/>
            <a:ext cx="17417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300">
                <a:solidFill>
                  <a:schemeClr val="bg1"/>
                </a:solidFill>
              </a:rPr>
              <a:t>(Sources: </a:t>
            </a:r>
            <a:r>
              <a:rPr lang="de-CH" sz="1300" err="1">
                <a:solidFill>
                  <a:schemeClr val="bg1"/>
                </a:solidFill>
              </a:rPr>
              <a:t>Quora</a:t>
            </a:r>
            <a:r>
              <a:rPr lang="de-CH" sz="1300">
                <a:solidFill>
                  <a:schemeClr val="bg1"/>
                </a:solidFill>
              </a:rPr>
              <a:t>, 2020)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D3C90B0A-1AD9-4B3A-8CB2-F9EC393A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pic>
        <p:nvPicPr>
          <p:cNvPr id="2052" name="Picture 4" descr="What is labeled data? - Quora">
            <a:extLst>
              <a:ext uri="{FF2B5EF4-FFF2-40B4-BE49-F238E27FC236}">
                <a16:creationId xmlns:a16="http://schemas.microsoft.com/office/drawing/2014/main" id="{BF494CA0-6091-4238-B898-E704069DCCD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00" y="1954800"/>
            <a:ext cx="2700000" cy="2700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EB5FEC89-0EC6-4F9E-87A3-9FF2A326FA69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840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size: ca. 44 MB</a:t>
            </a:r>
          </a:p>
          <a:p>
            <a:r>
              <a:rPr lang="en-GB">
                <a:solidFill>
                  <a:schemeClr val="bg1"/>
                </a:solidFill>
              </a:rPr>
              <a:t>234’724 (rows) x 2 (columns)</a:t>
            </a:r>
          </a:p>
          <a:p>
            <a:r>
              <a:rPr lang="en-GB">
                <a:solidFill>
                  <a:schemeClr val="bg1"/>
                </a:solidFill>
              </a:rPr>
              <a:t>format: *.CSV</a:t>
            </a:r>
          </a:p>
          <a:p>
            <a:r>
              <a:rPr lang="en-GB">
                <a:solidFill>
                  <a:schemeClr val="bg1"/>
                </a:solidFill>
              </a:rPr>
              <a:t>row: every ship in an image</a:t>
            </a:r>
          </a:p>
          <a:p>
            <a:r>
              <a:rPr lang="en-GB">
                <a:solidFill>
                  <a:schemeClr val="bg1"/>
                </a:solidFill>
              </a:rPr>
              <a:t>columns:</a:t>
            </a:r>
          </a:p>
          <a:p>
            <a:pPr lvl="1"/>
            <a:r>
              <a:rPr lang="en-GB" b="1" i="1" err="1">
                <a:solidFill>
                  <a:schemeClr val="bg1"/>
                </a:solidFill>
              </a:rPr>
              <a:t>ImageID</a:t>
            </a:r>
            <a:r>
              <a:rPr lang="en-GB" b="1" i="1">
                <a:solidFill>
                  <a:schemeClr val="bg1"/>
                </a:solidFill>
              </a:rPr>
              <a:t>: </a:t>
            </a:r>
          </a:p>
          <a:p>
            <a:pPr marL="457200" lvl="1" indent="0">
              <a:buNone/>
              <a:tabLst>
                <a:tab pos="627063" algn="l"/>
              </a:tabLst>
            </a:pPr>
            <a:r>
              <a:rPr lang="en-GB" b="1" i="1">
                <a:solidFill>
                  <a:schemeClr val="bg1"/>
                </a:solidFill>
              </a:rPr>
              <a:t>	</a:t>
            </a:r>
            <a:r>
              <a:rPr lang="en-GB">
                <a:solidFill>
                  <a:schemeClr val="bg1"/>
                </a:solidFill>
              </a:rPr>
              <a:t>name, refer to image</a:t>
            </a:r>
          </a:p>
          <a:p>
            <a:pPr lvl="1">
              <a:tabLst>
                <a:tab pos="2692400" algn="l"/>
                <a:tab pos="3944938" algn="l"/>
              </a:tabLst>
            </a:pPr>
            <a:r>
              <a:rPr lang="en-GB" b="1" i="1" err="1">
                <a:solidFill>
                  <a:schemeClr val="bg1"/>
                </a:solidFill>
              </a:rPr>
              <a:t>EncodedPixels</a:t>
            </a:r>
            <a:r>
              <a:rPr lang="en-GB" b="1" i="1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  <a:tabLst>
                <a:tab pos="627063" algn="l"/>
                <a:tab pos="1879600" algn="l"/>
                <a:tab pos="3232150" algn="l"/>
              </a:tabLst>
            </a:pPr>
            <a:r>
              <a:rPr lang="en-GB" b="1" i="1">
                <a:solidFill>
                  <a:schemeClr val="bg1"/>
                </a:solidFill>
              </a:rPr>
              <a:t>	</a:t>
            </a:r>
            <a:r>
              <a:rPr lang="en-GB">
                <a:solidFill>
                  <a:schemeClr val="bg1"/>
                </a:solidFill>
              </a:rPr>
              <a:t>1. value:	start ship	(pixel coordinates)</a:t>
            </a:r>
          </a:p>
          <a:p>
            <a:pPr marL="457200" lvl="1" indent="0">
              <a:buNone/>
              <a:tabLst>
                <a:tab pos="627063" algn="l"/>
                <a:tab pos="1879600" algn="l"/>
                <a:tab pos="3232150" algn="l"/>
              </a:tabLst>
            </a:pPr>
            <a:r>
              <a:rPr lang="en-GB">
                <a:solidFill>
                  <a:schemeClr val="bg1"/>
                </a:solidFill>
              </a:rPr>
              <a:t>	2. value: 	end ship	(number of pixels)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E925D32-FEB7-442A-923F-9BCD515B3017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</a:t>
            </a:r>
            <a:r>
              <a:rPr lang="en-GB" sz="1600" b="1">
                <a:solidFill>
                  <a:schemeClr val="bg1"/>
                </a:solidFill>
              </a:rPr>
              <a:t>Dataset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Model III               Model IV              Conclusion   </a:t>
            </a:r>
          </a:p>
        </p:txBody>
      </p:sp>
    </p:spTree>
    <p:extLst>
      <p:ext uri="{BB962C8B-B14F-4D97-AF65-F5344CB8AC3E}">
        <p14:creationId xmlns:p14="http://schemas.microsoft.com/office/powerpoint/2010/main" val="383792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Explorative Data Analysis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BF5F-D753-4C39-B7AA-148432749680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7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18" name="Fußzeilenplatzhalter 6">
            <a:extLst>
              <a:ext uri="{FF2B5EF4-FFF2-40B4-BE49-F238E27FC236}">
                <a16:creationId xmlns:a16="http://schemas.microsoft.com/office/drawing/2014/main" id="{C4114E1D-E731-49ED-A57F-A5D6F588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A30CD64-71BD-4878-A1D2-672B30B9F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98" y="1690688"/>
            <a:ext cx="5992604" cy="4222214"/>
          </a:xfrm>
          <a:prstGeom prst="rect">
            <a:avLst/>
          </a:prstGeom>
        </p:spPr>
      </p:pic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CAA16B70-ADB6-4252-988B-1FE900E3E6E7}"/>
              </a:ext>
            </a:extLst>
          </p:cNvPr>
          <p:cNvSpPr txBox="1">
            <a:spLocks/>
          </p:cNvSpPr>
          <p:nvPr/>
        </p:nvSpPr>
        <p:spPr>
          <a:xfrm>
            <a:off x="7167483" y="1652903"/>
            <a:ext cx="2037045" cy="74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>
                <a:solidFill>
                  <a:schemeClr val="tx1"/>
                </a:solidFill>
              </a:rPr>
              <a:t>ca. 10’000 images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42D3D035-2A6D-4535-8999-36D815AAE6A0}"/>
              </a:ext>
            </a:extLst>
          </p:cNvPr>
          <p:cNvSpPr txBox="1">
            <a:spLocks/>
          </p:cNvSpPr>
          <p:nvPr/>
        </p:nvSpPr>
        <p:spPr>
          <a:xfrm>
            <a:off x="4274546" y="2680205"/>
            <a:ext cx="4459396" cy="198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>
                <a:solidFill>
                  <a:schemeClr val="tx1"/>
                </a:solidFill>
              </a:rPr>
              <a:t>images are rather dark</a:t>
            </a:r>
          </a:p>
          <a:p>
            <a:r>
              <a:rPr lang="en-GB" sz="2200">
                <a:solidFill>
                  <a:schemeClr val="tx1"/>
                </a:solidFill>
              </a:rPr>
              <a:t>values of </a:t>
            </a:r>
            <a:r>
              <a:rPr lang="en-GB" sz="2200" err="1">
                <a:solidFill>
                  <a:schemeClr val="tx1"/>
                </a:solidFill>
              </a:rPr>
              <a:t>Red_Channel</a:t>
            </a:r>
            <a:r>
              <a:rPr lang="en-GB" sz="2200">
                <a:solidFill>
                  <a:schemeClr val="tx1"/>
                </a:solidFill>
              </a:rPr>
              <a:t> are “lost”</a:t>
            </a:r>
            <a:endParaRPr lang="de-CH" sz="2400">
              <a:solidFill>
                <a:schemeClr val="tx1"/>
              </a:solidFill>
            </a:endParaRPr>
          </a:p>
          <a:p>
            <a:r>
              <a:rPr lang="en-GB" sz="2200">
                <a:solidFill>
                  <a:schemeClr val="tx1"/>
                </a:solidFill>
              </a:rPr>
              <a:t>blue and green tones are dominant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C359380-FA65-4B10-B10F-B98911333A28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</a:t>
            </a:r>
            <a:r>
              <a:rPr lang="en-GB" sz="1600" b="1">
                <a:solidFill>
                  <a:schemeClr val="bg1"/>
                </a:solidFill>
              </a:rPr>
              <a:t>Dataset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Model III               Model IV              Conclusion   </a:t>
            </a:r>
          </a:p>
        </p:txBody>
      </p:sp>
    </p:spTree>
    <p:extLst>
      <p:ext uri="{BB962C8B-B14F-4D97-AF65-F5344CB8AC3E}">
        <p14:creationId xmlns:p14="http://schemas.microsoft.com/office/powerpoint/2010/main" val="275929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1B82A6B-3A22-4514-982D-C68A64749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24"/>
          <a:stretch/>
        </p:blipFill>
        <p:spPr>
          <a:xfrm>
            <a:off x="3094399" y="1692000"/>
            <a:ext cx="6003201" cy="43661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Explorative Data Analysis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BF5F-D753-4C39-B7AA-148432749680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8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18" name="Fußzeilenplatzhalter 6">
            <a:extLst>
              <a:ext uri="{FF2B5EF4-FFF2-40B4-BE49-F238E27FC236}">
                <a16:creationId xmlns:a16="http://schemas.microsoft.com/office/drawing/2014/main" id="{C4114E1D-E731-49ED-A57F-A5D6F588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EC4FE636-9F13-4CCD-A71C-B94B7AF18E41}"/>
              </a:ext>
            </a:extLst>
          </p:cNvPr>
          <p:cNvSpPr txBox="1">
            <a:spLocks/>
          </p:cNvSpPr>
          <p:nvPr/>
        </p:nvSpPr>
        <p:spPr>
          <a:xfrm>
            <a:off x="6303103" y="3586353"/>
            <a:ext cx="2037045" cy="74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>
                <a:solidFill>
                  <a:schemeClr val="tx1"/>
                </a:solidFill>
              </a:rPr>
              <a:t>42’556 images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133571EE-1CF2-4A65-BE49-C4C79900CB93}"/>
              </a:ext>
            </a:extLst>
          </p:cNvPr>
          <p:cNvSpPr txBox="1">
            <a:spLocks/>
          </p:cNvSpPr>
          <p:nvPr/>
        </p:nvSpPr>
        <p:spPr>
          <a:xfrm>
            <a:off x="4969525" y="4752041"/>
            <a:ext cx="2037045" cy="74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>
                <a:solidFill>
                  <a:schemeClr val="tx1"/>
                </a:solidFill>
              </a:rPr>
              <a:t>150’000 images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1C5F05-956B-4474-96D8-A0A3BC3F10E6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</a:t>
            </a:r>
            <a:r>
              <a:rPr lang="en-GB" sz="1600" b="1">
                <a:solidFill>
                  <a:schemeClr val="bg1"/>
                </a:solidFill>
              </a:rPr>
              <a:t>Dataset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Model III               Model IV              Conclusion   </a:t>
            </a:r>
          </a:p>
        </p:txBody>
      </p:sp>
    </p:spTree>
    <p:extLst>
      <p:ext uri="{BB962C8B-B14F-4D97-AF65-F5344CB8AC3E}">
        <p14:creationId xmlns:p14="http://schemas.microsoft.com/office/powerpoint/2010/main" val="348100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DDA4B4A-CF28-4AED-BF5D-31E2273B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13" y="1692000"/>
            <a:ext cx="5888574" cy="41489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Explorative Data Analysis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BF5F-D753-4C39-B7AA-148432749680}" type="datetime1">
              <a:rPr lang="de-CH" smtClean="0"/>
              <a:t>12.04.2021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A5B-B592-4C21-93C1-31918051EFE8}" type="slidenum">
              <a:rPr lang="de-CH" smtClean="0"/>
              <a:pPr/>
              <a:t>9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18" name="Fußzeilenplatzhalter 6">
            <a:extLst>
              <a:ext uri="{FF2B5EF4-FFF2-40B4-BE49-F238E27FC236}">
                <a16:creationId xmlns:a16="http://schemas.microsoft.com/office/drawing/2014/main" id="{C4114E1D-E731-49ED-A57F-A5D6F588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Deep Learning 2021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63E774A-D613-42BB-B976-FFDBEB5A7FAB}"/>
              </a:ext>
            </a:extLst>
          </p:cNvPr>
          <p:cNvSpPr txBox="1">
            <a:spLocks/>
          </p:cNvSpPr>
          <p:nvPr/>
        </p:nvSpPr>
        <p:spPr>
          <a:xfrm>
            <a:off x="4878418" y="2306023"/>
            <a:ext cx="3732182" cy="198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>
                <a:solidFill>
                  <a:schemeClr val="tx1"/>
                </a:solidFill>
              </a:rPr>
              <a:t>right skewed distribution</a:t>
            </a:r>
          </a:p>
          <a:p>
            <a:pPr marL="0" indent="0">
              <a:buNone/>
            </a:pPr>
            <a:r>
              <a:rPr lang="en-GB" sz="2200">
                <a:solidFill>
                  <a:schemeClr val="tx1"/>
                </a:solidFill>
              </a:rPr>
              <a:t>minimum number of ships: 0</a:t>
            </a:r>
          </a:p>
          <a:p>
            <a:pPr marL="0" indent="0">
              <a:buNone/>
            </a:pPr>
            <a:r>
              <a:rPr lang="en-GB" sz="2200">
                <a:solidFill>
                  <a:schemeClr val="tx1"/>
                </a:solidFill>
              </a:rPr>
              <a:t>maximum number of ships: 15</a:t>
            </a:r>
          </a:p>
          <a:p>
            <a:endParaRPr lang="de-CH" sz="24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149780-3803-4CC4-B49A-0C333F9ED09A}"/>
              </a:ext>
            </a:extLst>
          </p:cNvPr>
          <p:cNvSpPr txBox="1"/>
          <p:nvPr/>
        </p:nvSpPr>
        <p:spPr>
          <a:xfrm>
            <a:off x="683997" y="151398"/>
            <a:ext cx="111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Introduction               </a:t>
            </a:r>
            <a:r>
              <a:rPr lang="en-GB" sz="1600" b="1">
                <a:solidFill>
                  <a:schemeClr val="bg1"/>
                </a:solidFill>
              </a:rPr>
              <a:t>Dataset </a:t>
            </a:r>
            <a:r>
              <a:rPr lang="en-GB" sz="1600" b="1">
                <a:solidFill>
                  <a:schemeClr val="bg1">
                    <a:lumMod val="65000"/>
                  </a:schemeClr>
                </a:solidFill>
              </a:rPr>
              <a:t>              Model I                 Model II               Model III               Model IV              Conclusion   </a:t>
            </a:r>
          </a:p>
        </p:txBody>
      </p:sp>
    </p:spTree>
    <p:extLst>
      <p:ext uri="{BB962C8B-B14F-4D97-AF65-F5344CB8AC3E}">
        <p14:creationId xmlns:p14="http://schemas.microsoft.com/office/powerpoint/2010/main" val="48138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12468D09FD49A48A5CFE44780B5B944" ma:contentTypeVersion="6" ma:contentTypeDescription="Ein neues Dokument erstellen." ma:contentTypeScope="" ma:versionID="363bc70c2823474e90dd95e9a526a467">
  <xsd:schema xmlns:xsd="http://www.w3.org/2001/XMLSchema" xmlns:xs="http://www.w3.org/2001/XMLSchema" xmlns:p="http://schemas.microsoft.com/office/2006/metadata/properties" xmlns:ns2="19410bc9-fc70-4040-be4d-6a2341a97322" targetNamespace="http://schemas.microsoft.com/office/2006/metadata/properties" ma:root="true" ma:fieldsID="678bf0dc62a574171bc5484a17b17903" ns2:_="">
    <xsd:import namespace="19410bc9-fc70-4040-be4d-6a2341a973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10bc9-fc70-4040-be4d-6a2341a973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2CAC84-BB47-4BF7-AC16-2323670E70B5}">
  <ds:schemaRefs>
    <ds:schemaRef ds:uri="http://purl.org/dc/terms/"/>
    <ds:schemaRef ds:uri="http://schemas.openxmlformats.org/package/2006/metadata/core-properties"/>
    <ds:schemaRef ds:uri="http://purl.org/dc/dcmitype/"/>
    <ds:schemaRef ds:uri="19410bc9-fc70-4040-be4d-6a2341a97322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9E7C16F-5560-475B-873C-1767A90DAE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36A1D0-1C46-4DF5-97C5-3B61B1B29F9C}">
  <ds:schemaRefs>
    <ds:schemaRef ds:uri="19410bc9-fc70-4040-be4d-6a2341a973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1545</Words>
  <Application>Microsoft Office PowerPoint</Application>
  <PresentationFormat>Widescreen</PresentationFormat>
  <Paragraphs>304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</vt:lpstr>
      <vt:lpstr>PowerPoint Presentation</vt:lpstr>
      <vt:lpstr>Background</vt:lpstr>
      <vt:lpstr>Goals</vt:lpstr>
      <vt:lpstr>Dataset</vt:lpstr>
      <vt:lpstr>Some Examples …</vt:lpstr>
      <vt:lpstr>Dataset</vt:lpstr>
      <vt:lpstr>Explorative Data Analysis</vt:lpstr>
      <vt:lpstr>Explorative Data Analysis</vt:lpstr>
      <vt:lpstr>Explorative Data Analysis</vt:lpstr>
      <vt:lpstr>Preparation</vt:lpstr>
      <vt:lpstr>Simple Ship Detection</vt:lpstr>
      <vt:lpstr>Simple Ship Detection - Model</vt:lpstr>
      <vt:lpstr>Simple Ship Detection - Results</vt:lpstr>
      <vt:lpstr>Multinomial Classification</vt:lpstr>
      <vt:lpstr>Multinomial Classification - Model</vt:lpstr>
      <vt:lpstr>Multinomial Classification - Results</vt:lpstr>
      <vt:lpstr>Multinomial Classification - Results</vt:lpstr>
      <vt:lpstr>Multinomial Classification - Results</vt:lpstr>
      <vt:lpstr>Multinomial Classification - Results</vt:lpstr>
      <vt:lpstr>Regression with TFP &amp; Gauss </vt:lpstr>
      <vt:lpstr>Regression with TFP &amp; Gauss - Model </vt:lpstr>
      <vt:lpstr>Regression with TFP &amp; Gauss - Results</vt:lpstr>
      <vt:lpstr>Regression with TFP &amp; Gauss - Results</vt:lpstr>
      <vt:lpstr>Regression with TFP &amp; Gauss - Results</vt:lpstr>
      <vt:lpstr>Image Segmentation - Model</vt:lpstr>
      <vt:lpstr>Image Segmentation - Results</vt:lpstr>
      <vt:lpstr>Image Segmentation - Results</vt:lpstr>
      <vt:lpstr>Prospect</vt:lpstr>
      <vt:lpstr>Learnings &amp; Conclusions</vt:lpstr>
      <vt:lpstr>Sources</vt:lpstr>
    </vt:vector>
  </TitlesOfParts>
  <Company>Kanton Luzern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Felder Thomas</dc:creator>
  <cp:lastModifiedBy>Felder Thomas (feldetho)</cp:lastModifiedBy>
  <cp:revision>20</cp:revision>
  <dcterms:created xsi:type="dcterms:W3CDTF">2020-11-24T16:17:36Z</dcterms:created>
  <dcterms:modified xsi:type="dcterms:W3CDTF">2021-04-12T17:51:57Z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0x010100912468D09FD49A48A5CFE44780B5B944</vt:lpwstr>
  </property>
</Properties>
</file>